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8" r:id="rId3"/>
    <p:sldId id="260" r:id="rId4"/>
    <p:sldId id="261" r:id="rId5"/>
    <p:sldId id="262" r:id="rId6"/>
    <p:sldId id="264" r:id="rId7"/>
    <p:sldId id="263" r:id="rId8"/>
    <p:sldId id="265" r:id="rId9"/>
    <p:sldId id="267" r:id="rId10"/>
    <p:sldId id="277" r:id="rId11"/>
    <p:sldId id="278" r:id="rId12"/>
    <p:sldId id="279" r:id="rId13"/>
    <p:sldId id="280" r:id="rId14"/>
    <p:sldId id="282" r:id="rId15"/>
    <p:sldId id="281" r:id="rId16"/>
    <p:sldId id="283" r:id="rId17"/>
    <p:sldId id="285" r:id="rId18"/>
    <p:sldId id="286" r:id="rId19"/>
    <p:sldId id="287" r:id="rId20"/>
    <p:sldId id="288" r:id="rId21"/>
    <p:sldId id="289" r:id="rId22"/>
    <p:sldId id="290" r:id="rId23"/>
    <p:sldId id="284" r:id="rId24"/>
    <p:sldId id="291" r:id="rId25"/>
    <p:sldId id="292" r:id="rId26"/>
    <p:sldId id="296" r:id="rId27"/>
    <p:sldId id="293" r:id="rId28"/>
    <p:sldId id="294" r:id="rId29"/>
    <p:sldId id="298" r:id="rId30"/>
    <p:sldId id="299" r:id="rId31"/>
    <p:sldId id="300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24" autoAdjust="0"/>
    <p:restoredTop sz="94660"/>
  </p:normalViewPr>
  <p:slideViewPr>
    <p:cSldViewPr snapToGrid="0">
      <p:cViewPr>
        <p:scale>
          <a:sx n="66" d="100"/>
          <a:sy n="66" d="100"/>
        </p:scale>
        <p:origin x="-642" y="-5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50" d="100"/>
          <a:sy n="50" d="100"/>
        </p:scale>
        <p:origin x="-3018" y="-26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3AA80F-1A91-4489-84BD-3AB058F1150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4F67621A-1AA9-4FB7-9F30-A624615C7B8C}">
      <dgm:prSet/>
      <dgm:spPr/>
      <dgm:t>
        <a:bodyPr/>
        <a:lstStyle/>
        <a:p>
          <a:pPr rtl="0"/>
          <a:r>
            <a:rPr lang="en-GB" b="1" dirty="0" smtClean="0"/>
            <a:t>At initial referral/assessment</a:t>
          </a:r>
          <a:endParaRPr lang="en-GB" dirty="0"/>
        </a:p>
      </dgm:t>
    </dgm:pt>
    <dgm:pt modelId="{7B67B111-AA7F-40AC-8573-68EDA8A6AB06}" type="parTrans" cxnId="{4057102E-D70E-4590-A92A-66D61754092E}">
      <dgm:prSet/>
      <dgm:spPr/>
      <dgm:t>
        <a:bodyPr/>
        <a:lstStyle/>
        <a:p>
          <a:endParaRPr lang="en-GB"/>
        </a:p>
      </dgm:t>
    </dgm:pt>
    <dgm:pt modelId="{EAE7E557-233B-4DBA-B904-B1947464A4BE}" type="sibTrans" cxnId="{4057102E-D70E-4590-A92A-66D61754092E}">
      <dgm:prSet/>
      <dgm:spPr/>
      <dgm:t>
        <a:bodyPr/>
        <a:lstStyle/>
        <a:p>
          <a:endParaRPr lang="en-GB"/>
        </a:p>
      </dgm:t>
    </dgm:pt>
    <dgm:pt modelId="{FB94BEF7-B8D7-41ED-BAA2-8179BA8B837D}">
      <dgm:prSet/>
      <dgm:spPr/>
      <dgm:t>
        <a:bodyPr/>
        <a:lstStyle/>
        <a:p>
          <a:pPr rtl="0"/>
          <a:r>
            <a:rPr lang="en-GB" b="1" smtClean="0"/>
            <a:t>Aim/Goal</a:t>
          </a:r>
          <a:endParaRPr lang="en-GB"/>
        </a:p>
      </dgm:t>
    </dgm:pt>
    <dgm:pt modelId="{445A129A-73F5-4EED-A615-6E09C21076A5}" type="parTrans" cxnId="{E449596B-EC37-4380-B266-53D52BDA733B}">
      <dgm:prSet/>
      <dgm:spPr/>
      <dgm:t>
        <a:bodyPr/>
        <a:lstStyle/>
        <a:p>
          <a:endParaRPr lang="en-GB"/>
        </a:p>
      </dgm:t>
    </dgm:pt>
    <dgm:pt modelId="{279A4CA3-0DAF-407B-A2A3-D337EDFA0F18}" type="sibTrans" cxnId="{E449596B-EC37-4380-B266-53D52BDA733B}">
      <dgm:prSet/>
      <dgm:spPr/>
      <dgm:t>
        <a:bodyPr/>
        <a:lstStyle/>
        <a:p>
          <a:endParaRPr lang="en-GB"/>
        </a:p>
      </dgm:t>
    </dgm:pt>
    <dgm:pt modelId="{08CCF8F9-B110-4B34-A750-CFC4B92D5A8B}">
      <dgm:prSet/>
      <dgm:spPr/>
      <dgm:t>
        <a:bodyPr/>
        <a:lstStyle/>
        <a:p>
          <a:pPr rtl="0"/>
          <a:r>
            <a:rPr lang="en-GB" b="1" smtClean="0"/>
            <a:t>Beginning and end of a specific intervention</a:t>
          </a:r>
          <a:endParaRPr lang="en-GB"/>
        </a:p>
      </dgm:t>
    </dgm:pt>
    <dgm:pt modelId="{53A6F577-6FDE-4D1C-B9E2-00313A9CCB90}" type="parTrans" cxnId="{0E8AD3CC-5F19-41B6-A134-4D6E9F9FF8F2}">
      <dgm:prSet/>
      <dgm:spPr/>
      <dgm:t>
        <a:bodyPr/>
        <a:lstStyle/>
        <a:p>
          <a:endParaRPr lang="en-GB"/>
        </a:p>
      </dgm:t>
    </dgm:pt>
    <dgm:pt modelId="{A4078296-A6DC-4026-B742-0714292F88C2}" type="sibTrans" cxnId="{0E8AD3CC-5F19-41B6-A134-4D6E9F9FF8F2}">
      <dgm:prSet/>
      <dgm:spPr/>
      <dgm:t>
        <a:bodyPr/>
        <a:lstStyle/>
        <a:p>
          <a:endParaRPr lang="en-GB"/>
        </a:p>
      </dgm:t>
    </dgm:pt>
    <dgm:pt modelId="{66825A2A-8317-4BB8-B58E-CAEF09CE7721}">
      <dgm:prSet/>
      <dgm:spPr/>
      <dgm:t>
        <a:bodyPr/>
        <a:lstStyle/>
        <a:p>
          <a:pPr rtl="0"/>
          <a:r>
            <a:rPr lang="en-GB" b="1" smtClean="0"/>
            <a:t>End of episode of care</a:t>
          </a:r>
          <a:endParaRPr lang="en-GB"/>
        </a:p>
      </dgm:t>
    </dgm:pt>
    <dgm:pt modelId="{E85C7740-1088-42DC-AF1B-8EA8E6B50FB6}" type="parTrans" cxnId="{50A621F3-8C08-4DB9-A71E-AE8A2C1A99EC}">
      <dgm:prSet/>
      <dgm:spPr/>
      <dgm:t>
        <a:bodyPr/>
        <a:lstStyle/>
        <a:p>
          <a:endParaRPr lang="en-GB"/>
        </a:p>
      </dgm:t>
    </dgm:pt>
    <dgm:pt modelId="{53667174-E247-450C-ACFC-3394E8C05A2D}" type="sibTrans" cxnId="{50A621F3-8C08-4DB9-A71E-AE8A2C1A99EC}">
      <dgm:prSet/>
      <dgm:spPr/>
      <dgm:t>
        <a:bodyPr/>
        <a:lstStyle/>
        <a:p>
          <a:endParaRPr lang="en-GB"/>
        </a:p>
      </dgm:t>
    </dgm:pt>
    <dgm:pt modelId="{C6584CBE-813A-4DF1-916F-A6191895AA7C}" type="pres">
      <dgm:prSet presAssocID="{553AA80F-1A91-4489-84BD-3AB058F11504}" presName="Name0" presStyleCnt="0">
        <dgm:presLayoutVars>
          <dgm:dir/>
          <dgm:animLvl val="lvl"/>
          <dgm:resizeHandles val="exact"/>
        </dgm:presLayoutVars>
      </dgm:prSet>
      <dgm:spPr/>
    </dgm:pt>
    <dgm:pt modelId="{54A7561D-86A8-48DC-B9ED-1384EA4B72BC}" type="pres">
      <dgm:prSet presAssocID="{4F67621A-1AA9-4FB7-9F30-A624615C7B8C}" presName="linNode" presStyleCnt="0"/>
      <dgm:spPr/>
    </dgm:pt>
    <dgm:pt modelId="{DA39A134-9FBC-4A41-8161-18CDF074D8FE}" type="pres">
      <dgm:prSet presAssocID="{4F67621A-1AA9-4FB7-9F30-A624615C7B8C}" presName="parentText" presStyleLbl="node1" presStyleIdx="0" presStyleCnt="4">
        <dgm:presLayoutVars>
          <dgm:chMax val="1"/>
          <dgm:bulletEnabled val="1"/>
        </dgm:presLayoutVars>
      </dgm:prSet>
      <dgm:spPr/>
    </dgm:pt>
    <dgm:pt modelId="{AA6C8306-9A9D-44D9-B272-F3E082572BDB}" type="pres">
      <dgm:prSet presAssocID="{EAE7E557-233B-4DBA-B904-B1947464A4BE}" presName="sp" presStyleCnt="0"/>
      <dgm:spPr/>
    </dgm:pt>
    <dgm:pt modelId="{D4D636A2-C58E-4524-9C72-13ED0A1175E1}" type="pres">
      <dgm:prSet presAssocID="{FB94BEF7-B8D7-41ED-BAA2-8179BA8B837D}" presName="linNode" presStyleCnt="0"/>
      <dgm:spPr/>
    </dgm:pt>
    <dgm:pt modelId="{CD463A30-08F3-4557-A6FD-3065A64E6FCB}" type="pres">
      <dgm:prSet presAssocID="{FB94BEF7-B8D7-41ED-BAA2-8179BA8B837D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51D56DBD-5556-4212-9457-A46109094652}" type="pres">
      <dgm:prSet presAssocID="{279A4CA3-0DAF-407B-A2A3-D337EDFA0F18}" presName="sp" presStyleCnt="0"/>
      <dgm:spPr/>
    </dgm:pt>
    <dgm:pt modelId="{68ED5C7A-D272-48E6-BB23-17D01EE56406}" type="pres">
      <dgm:prSet presAssocID="{08CCF8F9-B110-4B34-A750-CFC4B92D5A8B}" presName="linNode" presStyleCnt="0"/>
      <dgm:spPr/>
    </dgm:pt>
    <dgm:pt modelId="{94DF3A68-DB00-4230-AF76-70CFEA6ABFC3}" type="pres">
      <dgm:prSet presAssocID="{08CCF8F9-B110-4B34-A750-CFC4B92D5A8B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1B9937A4-2A82-4826-8EF6-AC9B2734EBC0}" type="pres">
      <dgm:prSet presAssocID="{A4078296-A6DC-4026-B742-0714292F88C2}" presName="sp" presStyleCnt="0"/>
      <dgm:spPr/>
    </dgm:pt>
    <dgm:pt modelId="{DF692A53-DB2F-43B8-A475-538412BE17AA}" type="pres">
      <dgm:prSet presAssocID="{66825A2A-8317-4BB8-B58E-CAEF09CE7721}" presName="linNode" presStyleCnt="0"/>
      <dgm:spPr/>
    </dgm:pt>
    <dgm:pt modelId="{39F862A0-8F3B-4CE0-A187-2FC25632A31D}" type="pres">
      <dgm:prSet presAssocID="{66825A2A-8317-4BB8-B58E-CAEF09CE7721}" presName="parentText" presStyleLbl="node1" presStyleIdx="3" presStyleCnt="4">
        <dgm:presLayoutVars>
          <dgm:chMax val="1"/>
          <dgm:bulletEnabled val="1"/>
        </dgm:presLayoutVars>
      </dgm:prSet>
      <dgm:spPr/>
    </dgm:pt>
  </dgm:ptLst>
  <dgm:cxnLst>
    <dgm:cxn modelId="{6D1B38D7-23EC-4627-AFAA-C2B86B506DE6}" type="presOf" srcId="{FB94BEF7-B8D7-41ED-BAA2-8179BA8B837D}" destId="{CD463A30-08F3-4557-A6FD-3065A64E6FCB}" srcOrd="0" destOrd="0" presId="urn:microsoft.com/office/officeart/2005/8/layout/vList5"/>
    <dgm:cxn modelId="{0EDDF4D9-D93A-4822-8806-84728DE8457A}" type="presOf" srcId="{66825A2A-8317-4BB8-B58E-CAEF09CE7721}" destId="{39F862A0-8F3B-4CE0-A187-2FC25632A31D}" srcOrd="0" destOrd="0" presId="urn:microsoft.com/office/officeart/2005/8/layout/vList5"/>
    <dgm:cxn modelId="{4057102E-D70E-4590-A92A-66D61754092E}" srcId="{553AA80F-1A91-4489-84BD-3AB058F11504}" destId="{4F67621A-1AA9-4FB7-9F30-A624615C7B8C}" srcOrd="0" destOrd="0" parTransId="{7B67B111-AA7F-40AC-8573-68EDA8A6AB06}" sibTransId="{EAE7E557-233B-4DBA-B904-B1947464A4BE}"/>
    <dgm:cxn modelId="{E449596B-EC37-4380-B266-53D52BDA733B}" srcId="{553AA80F-1A91-4489-84BD-3AB058F11504}" destId="{FB94BEF7-B8D7-41ED-BAA2-8179BA8B837D}" srcOrd="1" destOrd="0" parTransId="{445A129A-73F5-4EED-A615-6E09C21076A5}" sibTransId="{279A4CA3-0DAF-407B-A2A3-D337EDFA0F18}"/>
    <dgm:cxn modelId="{50A621F3-8C08-4DB9-A71E-AE8A2C1A99EC}" srcId="{553AA80F-1A91-4489-84BD-3AB058F11504}" destId="{66825A2A-8317-4BB8-B58E-CAEF09CE7721}" srcOrd="3" destOrd="0" parTransId="{E85C7740-1088-42DC-AF1B-8EA8E6B50FB6}" sibTransId="{53667174-E247-450C-ACFC-3394E8C05A2D}"/>
    <dgm:cxn modelId="{2A73CEF3-BA5A-4FF9-8C2B-BA7AA71812F4}" type="presOf" srcId="{08CCF8F9-B110-4B34-A750-CFC4B92D5A8B}" destId="{94DF3A68-DB00-4230-AF76-70CFEA6ABFC3}" srcOrd="0" destOrd="0" presId="urn:microsoft.com/office/officeart/2005/8/layout/vList5"/>
    <dgm:cxn modelId="{667C4664-36ED-44DA-BABF-2A4F224EDF94}" type="presOf" srcId="{4F67621A-1AA9-4FB7-9F30-A624615C7B8C}" destId="{DA39A134-9FBC-4A41-8161-18CDF074D8FE}" srcOrd="0" destOrd="0" presId="urn:microsoft.com/office/officeart/2005/8/layout/vList5"/>
    <dgm:cxn modelId="{7648721D-4243-4F8F-BC35-11063A328E2B}" type="presOf" srcId="{553AA80F-1A91-4489-84BD-3AB058F11504}" destId="{C6584CBE-813A-4DF1-916F-A6191895AA7C}" srcOrd="0" destOrd="0" presId="urn:microsoft.com/office/officeart/2005/8/layout/vList5"/>
    <dgm:cxn modelId="{0E8AD3CC-5F19-41B6-A134-4D6E9F9FF8F2}" srcId="{553AA80F-1A91-4489-84BD-3AB058F11504}" destId="{08CCF8F9-B110-4B34-A750-CFC4B92D5A8B}" srcOrd="2" destOrd="0" parTransId="{53A6F577-6FDE-4D1C-B9E2-00313A9CCB90}" sibTransId="{A4078296-A6DC-4026-B742-0714292F88C2}"/>
    <dgm:cxn modelId="{FBA5E40F-9C9D-4A6A-A432-F17E2EB8EA31}" type="presParOf" srcId="{C6584CBE-813A-4DF1-916F-A6191895AA7C}" destId="{54A7561D-86A8-48DC-B9ED-1384EA4B72BC}" srcOrd="0" destOrd="0" presId="urn:microsoft.com/office/officeart/2005/8/layout/vList5"/>
    <dgm:cxn modelId="{1E801D8B-3A83-4F06-BE18-CE9EF0EDFB13}" type="presParOf" srcId="{54A7561D-86A8-48DC-B9ED-1384EA4B72BC}" destId="{DA39A134-9FBC-4A41-8161-18CDF074D8FE}" srcOrd="0" destOrd="0" presId="urn:microsoft.com/office/officeart/2005/8/layout/vList5"/>
    <dgm:cxn modelId="{9F601DCA-8DD3-4DCA-9C9D-94F7652AF47A}" type="presParOf" srcId="{C6584CBE-813A-4DF1-916F-A6191895AA7C}" destId="{AA6C8306-9A9D-44D9-B272-F3E082572BDB}" srcOrd="1" destOrd="0" presId="urn:microsoft.com/office/officeart/2005/8/layout/vList5"/>
    <dgm:cxn modelId="{2CE25A9E-FCDE-42EC-88A9-7634A054B358}" type="presParOf" srcId="{C6584CBE-813A-4DF1-916F-A6191895AA7C}" destId="{D4D636A2-C58E-4524-9C72-13ED0A1175E1}" srcOrd="2" destOrd="0" presId="urn:microsoft.com/office/officeart/2005/8/layout/vList5"/>
    <dgm:cxn modelId="{C4544A81-CDF4-4920-86C2-1DD28081F094}" type="presParOf" srcId="{D4D636A2-C58E-4524-9C72-13ED0A1175E1}" destId="{CD463A30-08F3-4557-A6FD-3065A64E6FCB}" srcOrd="0" destOrd="0" presId="urn:microsoft.com/office/officeart/2005/8/layout/vList5"/>
    <dgm:cxn modelId="{6F3B162E-BB64-4123-B55F-7C3B009B0295}" type="presParOf" srcId="{C6584CBE-813A-4DF1-916F-A6191895AA7C}" destId="{51D56DBD-5556-4212-9457-A46109094652}" srcOrd="3" destOrd="0" presId="urn:microsoft.com/office/officeart/2005/8/layout/vList5"/>
    <dgm:cxn modelId="{C75F6ACF-A53E-4522-BD4C-5A1EAF2F8130}" type="presParOf" srcId="{C6584CBE-813A-4DF1-916F-A6191895AA7C}" destId="{68ED5C7A-D272-48E6-BB23-17D01EE56406}" srcOrd="4" destOrd="0" presId="urn:microsoft.com/office/officeart/2005/8/layout/vList5"/>
    <dgm:cxn modelId="{A9424F58-54AB-4A35-9911-9A548832EDFA}" type="presParOf" srcId="{68ED5C7A-D272-48E6-BB23-17D01EE56406}" destId="{94DF3A68-DB00-4230-AF76-70CFEA6ABFC3}" srcOrd="0" destOrd="0" presId="urn:microsoft.com/office/officeart/2005/8/layout/vList5"/>
    <dgm:cxn modelId="{67F2C58D-9F04-4EC1-9C9E-A7CB739F6A09}" type="presParOf" srcId="{C6584CBE-813A-4DF1-916F-A6191895AA7C}" destId="{1B9937A4-2A82-4826-8EF6-AC9B2734EBC0}" srcOrd="5" destOrd="0" presId="urn:microsoft.com/office/officeart/2005/8/layout/vList5"/>
    <dgm:cxn modelId="{1C3810DC-9A18-4526-BB73-97C7C6CA43B7}" type="presParOf" srcId="{C6584CBE-813A-4DF1-916F-A6191895AA7C}" destId="{DF692A53-DB2F-43B8-A475-538412BE17AA}" srcOrd="6" destOrd="0" presId="urn:microsoft.com/office/officeart/2005/8/layout/vList5"/>
    <dgm:cxn modelId="{9411A930-9CED-412D-B0F4-CAD3ACD9B4E3}" type="presParOf" srcId="{DF692A53-DB2F-43B8-A475-538412BE17AA}" destId="{39F862A0-8F3B-4CE0-A187-2FC25632A31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D32926-FDFE-4DC0-ABF8-9B1D0B0F5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F26915-A837-4383-BA22-CE1C10F25D45}">
      <dgm:prSet custT="1"/>
      <dgm:spPr/>
      <dgm:t>
        <a:bodyPr/>
        <a:lstStyle/>
        <a:p>
          <a:pPr algn="ctr" rtl="0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Circumstances</a:t>
          </a:r>
          <a:r>
            <a:rPr lang="en-GB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dirty="0" smtClean="0"/>
            <a:t>     </a:t>
          </a:r>
          <a:endParaRPr lang="en-GB" sz="1800" b="0" dirty="0"/>
        </a:p>
      </dgm:t>
    </dgm:pt>
    <dgm:pt modelId="{45DE5B60-A305-4496-9057-CD44FC5F30C5}" type="parTrans" cxnId="{A8FE7759-5729-4097-9BBF-0A63298EFC11}">
      <dgm:prSet/>
      <dgm:spPr/>
      <dgm:t>
        <a:bodyPr/>
        <a:lstStyle/>
        <a:p>
          <a:endParaRPr lang="en-GB"/>
        </a:p>
      </dgm:t>
    </dgm:pt>
    <dgm:pt modelId="{B9A9E892-5A34-48FB-A06B-B7BEC6E01090}" type="sibTrans" cxnId="{A8FE7759-5729-4097-9BBF-0A63298EFC11}">
      <dgm:prSet/>
      <dgm:spPr/>
      <dgm:t>
        <a:bodyPr/>
        <a:lstStyle/>
        <a:p>
          <a:endParaRPr lang="en-GB"/>
        </a:p>
      </dgm:t>
    </dgm:pt>
    <dgm:pt modelId="{7D5D1AAE-4397-4E95-8F73-07B7FED29583}" type="pres">
      <dgm:prSet presAssocID="{7BD32926-FDFE-4DC0-ABF8-9B1D0B0F566E}" presName="linear" presStyleCnt="0">
        <dgm:presLayoutVars>
          <dgm:animLvl val="lvl"/>
          <dgm:resizeHandles val="exact"/>
        </dgm:presLayoutVars>
      </dgm:prSet>
      <dgm:spPr/>
    </dgm:pt>
    <dgm:pt modelId="{F52388F3-51EB-4BF1-BE13-7F23C2BFD419}" type="pres">
      <dgm:prSet presAssocID="{2CF26915-A837-4383-BA22-CE1C10F25D45}" presName="parentText" presStyleLbl="node1" presStyleIdx="0" presStyleCnt="1" custScaleY="47424" custLinFactNeighborX="-15476" custLinFactNeighborY="-312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780893F2-AA81-45AC-A379-FC72B8353538}" type="presOf" srcId="{2CF26915-A837-4383-BA22-CE1C10F25D45}" destId="{F52388F3-51EB-4BF1-BE13-7F23C2BFD419}" srcOrd="0" destOrd="0" presId="urn:microsoft.com/office/officeart/2005/8/layout/vList2"/>
    <dgm:cxn modelId="{A8FE7759-5729-4097-9BBF-0A63298EFC11}" srcId="{7BD32926-FDFE-4DC0-ABF8-9B1D0B0F566E}" destId="{2CF26915-A837-4383-BA22-CE1C10F25D45}" srcOrd="0" destOrd="0" parTransId="{45DE5B60-A305-4496-9057-CD44FC5F30C5}" sibTransId="{B9A9E892-5A34-48FB-A06B-B7BEC6E01090}"/>
    <dgm:cxn modelId="{8020F8B7-6FF2-48E1-87C9-A0A6D77D9526}" type="presOf" srcId="{7BD32926-FDFE-4DC0-ABF8-9B1D0B0F566E}" destId="{7D5D1AAE-4397-4E95-8F73-07B7FED29583}" srcOrd="0" destOrd="0" presId="urn:microsoft.com/office/officeart/2005/8/layout/vList2"/>
    <dgm:cxn modelId="{4CDC096B-8017-45F0-84B7-63A25EBDDBAB}" type="presParOf" srcId="{7D5D1AAE-4397-4E95-8F73-07B7FED29583}" destId="{F52388F3-51EB-4BF1-BE13-7F23C2BFD4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CAF569D-C171-4C62-83ED-F467E4413AD2}" type="doc">
      <dgm:prSet loTypeId="urn:microsoft.com/office/officeart/2005/8/layout/default#2" loCatId="list" qsTypeId="urn:microsoft.com/office/officeart/2005/8/quickstyle/3d7" qsCatId="3D" csTypeId="urn:microsoft.com/office/officeart/2005/8/colors/accent2_4" csCatId="accent2" phldr="1"/>
      <dgm:spPr/>
      <dgm:t>
        <a:bodyPr/>
        <a:lstStyle/>
        <a:p>
          <a:endParaRPr lang="en-GB"/>
        </a:p>
      </dgm:t>
    </dgm:pt>
    <dgm:pt modelId="{1303F6AC-25CD-48D5-B8EA-8B6994E438BC}">
      <dgm:prSet phldrT="[Text]"/>
      <dgm:spPr/>
      <dgm:t>
        <a:bodyPr/>
        <a:lstStyle/>
        <a:p>
          <a:r>
            <a:rPr lang="en-GB" b="1" dirty="0"/>
            <a:t>Autonomy</a:t>
          </a:r>
        </a:p>
      </dgm:t>
    </dgm:pt>
    <dgm:pt modelId="{9A29FD20-4CDD-42B0-AA5B-6F6D8CE9D871}" type="parTrans" cxnId="{E4E00202-F7C4-4E1B-B80C-1F488635636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3787BD8-1605-4FA2-B2C4-243F59C1076E}" type="sibTrans" cxnId="{E4E00202-F7C4-4E1B-B80C-1F488635636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18B41E0-0B2F-48B0-9DBA-56DF08BDB547}">
      <dgm:prSet phldrT="[Text]"/>
      <dgm:spPr/>
      <dgm:t>
        <a:bodyPr/>
        <a:lstStyle/>
        <a:p>
          <a:r>
            <a:rPr lang="en-GB" b="1" dirty="0"/>
            <a:t>Controlling life</a:t>
          </a:r>
        </a:p>
      </dgm:t>
    </dgm:pt>
    <dgm:pt modelId="{DD568A71-E679-431B-AED0-45A989BF4A6E}" type="parTrans" cxnId="{124C35B7-AC7B-4E1E-9CFB-1F398CFAE76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88A30CA-271A-4A91-8965-AFF061271224}" type="sibTrans" cxnId="{124C35B7-AC7B-4E1E-9CFB-1F398CFAE76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3E73CEB-4A99-4199-885F-70730F75988C}">
      <dgm:prSet phldrT="[Text]"/>
      <dgm:spPr/>
      <dgm:t>
        <a:bodyPr/>
        <a:lstStyle/>
        <a:p>
          <a:r>
            <a:rPr lang="en-GB" b="1" dirty="0"/>
            <a:t>Social activity</a:t>
          </a:r>
        </a:p>
      </dgm:t>
    </dgm:pt>
    <dgm:pt modelId="{B6DB4D50-CCE5-494B-8B55-AEAF10C9FB6E}" type="parTrans" cxnId="{B2AC7145-A911-4C43-9C2B-569ECE99071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55F5FE0-A582-4A32-959A-D0CF12787857}" type="sibTrans" cxnId="{B2AC7145-A911-4C43-9C2B-569ECE99071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61CCF3A-A3F8-475E-86F9-7A83BBFBF9EE}">
      <dgm:prSet phldrT="[Text]"/>
      <dgm:spPr/>
      <dgm:t>
        <a:bodyPr/>
        <a:lstStyle/>
        <a:p>
          <a:r>
            <a:rPr lang="en-GB" b="1" dirty="0"/>
            <a:t>Participation</a:t>
          </a:r>
        </a:p>
      </dgm:t>
    </dgm:pt>
    <dgm:pt modelId="{40B9EB38-7D7E-4CA9-8B52-A47E2AA042A6}" type="parTrans" cxnId="{05A12726-4F85-4106-A5DC-4BC0537A180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B644D907-C453-4627-A7F3-B0927E219106}" type="sibTrans" cxnId="{05A12726-4F85-4106-A5DC-4BC0537A180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B23A04C-8858-4DE6-9C12-18E0B5BFFD24}">
      <dgm:prSet phldrT="[Text]"/>
      <dgm:spPr/>
      <dgm:t>
        <a:bodyPr/>
        <a:lstStyle/>
        <a:p>
          <a:r>
            <a:rPr lang="en-GB" b="1" dirty="0"/>
            <a:t>Life role</a:t>
          </a:r>
        </a:p>
      </dgm:t>
    </dgm:pt>
    <dgm:pt modelId="{7D95C0CB-ED17-4688-B770-1F9CCB053F37}" type="parTrans" cxnId="{64C26B22-C72B-450B-889A-7308D8A354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051516D-6F7B-47CB-8F4C-E9069462F232}" type="sibTrans" cxnId="{64C26B22-C72B-450B-889A-7308D8A354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27F5E595-B4C0-4523-BF0C-823C2A857A41}">
      <dgm:prSet phldrT="[Text]"/>
      <dgm:spPr/>
      <dgm:t>
        <a:bodyPr/>
        <a:lstStyle/>
        <a:p>
          <a:r>
            <a:rPr lang="en-GB" b="1" dirty="0"/>
            <a:t>Integration</a:t>
          </a:r>
        </a:p>
      </dgm:t>
    </dgm:pt>
    <dgm:pt modelId="{5C58BF29-625A-4BE5-A89A-8FD5F0421975}" type="parTrans" cxnId="{5543096A-0CD2-4C9F-9593-04B595A3DDA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8967386-86BE-43AD-BF5C-0D4A77C0E4F5}" type="sibTrans" cxnId="{5543096A-0CD2-4C9F-9593-04B595A3DDA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626053A-A62A-4E37-89A3-73B10D8DC3D2}">
      <dgm:prSet phldrT="[Text]"/>
      <dgm:spPr/>
      <dgm:t>
        <a:bodyPr/>
        <a:lstStyle/>
        <a:p>
          <a:r>
            <a:rPr lang="en-GB" b="1" dirty="0"/>
            <a:t>Achieving potential in social situations</a:t>
          </a:r>
        </a:p>
      </dgm:t>
    </dgm:pt>
    <dgm:pt modelId="{BE5A21BB-AC7C-496E-B2F0-791AF38438BD}" type="parTrans" cxnId="{29881CF3-E215-42AB-BEDF-6CC28844C59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71E8CE4-94A3-420A-AF6A-F3892A01CDE7}" type="sibTrans" cxnId="{29881CF3-E215-42AB-BEDF-6CC28844C59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62CCE01-044A-4EB6-B0D0-69405F5449BE}">
      <dgm:prSet phldrT="[Text]"/>
      <dgm:spPr/>
      <dgm:t>
        <a:bodyPr/>
        <a:lstStyle/>
        <a:p>
          <a:r>
            <a:rPr lang="en-GB" b="1" dirty="0"/>
            <a:t>Confidence in social settings</a:t>
          </a:r>
        </a:p>
      </dgm:t>
    </dgm:pt>
    <dgm:pt modelId="{554A72DD-31C3-4E22-8E25-848FA75904E3}" type="parTrans" cxnId="{514DF8B1-1F54-4F18-AA5A-C7B1E5E8F23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F7B84C2-86E8-40AC-9153-5BA72166FAD1}" type="sibTrans" cxnId="{514DF8B1-1F54-4F18-AA5A-C7B1E5E8F23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930E314-1AC3-4BCB-8B10-07BC57E46116}">
      <dgm:prSet phldrT="[Text]"/>
      <dgm:spPr/>
      <dgm:t>
        <a:bodyPr/>
        <a:lstStyle/>
        <a:p>
          <a:r>
            <a:rPr lang="en-GB" b="1" dirty="0"/>
            <a:t>Involvement in life situations</a:t>
          </a:r>
        </a:p>
      </dgm:t>
    </dgm:pt>
    <dgm:pt modelId="{C7714FFC-5BEF-4BE5-8986-DE336A67A2F3}" type="parTrans" cxnId="{EC504816-0F4E-4D65-B5DE-81163A992D8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5C9B7F12-B3E2-48D4-9AC3-DB2FAF1C57F2}" type="sibTrans" cxnId="{EC504816-0F4E-4D65-B5DE-81163A992D8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3E19557-398B-4C5C-BBFF-EB7D33BFF239}">
      <dgm:prSet phldrT="[Text]"/>
      <dgm:spPr/>
      <dgm:t>
        <a:bodyPr/>
        <a:lstStyle/>
        <a:p>
          <a:r>
            <a:rPr lang="en-GB" b="1" dirty="0"/>
            <a:t>Sustaining work role</a:t>
          </a:r>
        </a:p>
      </dgm:t>
    </dgm:pt>
    <dgm:pt modelId="{ACB9E363-D4CE-4662-91FB-10C2FDC55870}" type="parTrans" cxnId="{DD03B564-0C73-4A9A-B6A2-1F98C9340EC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47DF0A7-7E95-42EF-B014-39003A6F279A}" type="sibTrans" cxnId="{DD03B564-0C73-4A9A-B6A2-1F98C9340EC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98C877B-A7FE-40C7-AF7E-549DF0EBCAD6}">
      <dgm:prSet phldrT="[Text]"/>
      <dgm:spPr/>
      <dgm:t>
        <a:bodyPr/>
        <a:lstStyle/>
        <a:p>
          <a:r>
            <a:rPr lang="en-GB" b="1" dirty="0"/>
            <a:t>Interpersonal interactions</a:t>
          </a:r>
        </a:p>
      </dgm:t>
    </dgm:pt>
    <dgm:pt modelId="{799CC907-14D6-4FE8-A803-62BEEFAC5F00}" type="parTrans" cxnId="{CE849A4F-BE77-48A2-AE21-83DDEAF0A86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794DC9C-7361-4619-B79F-1FE386A35BD6}" type="sibTrans" cxnId="{CE849A4F-BE77-48A2-AE21-83DDEAF0A86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69E97D9-F128-45A9-9726-4C1B6E8EDB94}">
      <dgm:prSet phldrT="[Text]"/>
      <dgm:spPr/>
      <dgm:t>
        <a:bodyPr/>
        <a:lstStyle/>
        <a:p>
          <a:r>
            <a:rPr lang="en-GB" b="1" dirty="0"/>
            <a:t>Community life</a:t>
          </a:r>
        </a:p>
      </dgm:t>
    </dgm:pt>
    <dgm:pt modelId="{1EC1685C-346F-4C03-AF3E-38E86967F1D4}" type="parTrans" cxnId="{FCB343D5-5A15-474D-933E-0BC87E3CB24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93273EC-C6EB-46C0-B961-ECF4BE610249}" type="sibTrans" cxnId="{FCB343D5-5A15-474D-933E-0BC87E3CB24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D970C08-24B0-48E7-8BD6-F5A846C3672B}">
      <dgm:prSet phldrT="[Text]"/>
      <dgm:spPr/>
      <dgm:t>
        <a:bodyPr/>
        <a:lstStyle/>
        <a:p>
          <a:r>
            <a:rPr lang="en-GB" b="1" dirty="0"/>
            <a:t>Tasks and Actions for living life</a:t>
          </a:r>
        </a:p>
      </dgm:t>
    </dgm:pt>
    <dgm:pt modelId="{3716CF11-5BA2-4187-B375-B6E239222C48}" type="parTrans" cxnId="{5CDF62FF-B3C9-48AB-97B8-89ACE1D1282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13930B9-A6C8-4754-B568-D59D7C72AD0C}" type="sibTrans" cxnId="{5CDF62FF-B3C9-48AB-97B8-89ACE1D1282A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55E55CC6-9CE7-4E8D-9024-108B805B4B4B}">
      <dgm:prSet phldrT="[Text]"/>
      <dgm:spPr/>
      <dgm:t>
        <a:bodyPr/>
        <a:lstStyle/>
        <a:p>
          <a:r>
            <a:rPr lang="en-GB" b="1" dirty="0"/>
            <a:t>Restrictions on everyday life</a:t>
          </a:r>
        </a:p>
      </dgm:t>
    </dgm:pt>
    <dgm:pt modelId="{90CDC9AE-DC73-4905-83CA-E1F94F8F0DAF}" type="parTrans" cxnId="{7B153D98-8FA1-43FF-86B8-4B6765C5EB4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F6D5D8C-8A9D-4F77-9A87-3C73F6BA18C5}" type="sibTrans" cxnId="{7B153D98-8FA1-43FF-86B8-4B6765C5EB48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90889BE-87E6-47C7-BBEE-E4FAA434FAA6}">
      <dgm:prSet phldrT="[Text]"/>
      <dgm:spPr/>
      <dgm:t>
        <a:bodyPr/>
        <a:lstStyle/>
        <a:p>
          <a:r>
            <a:rPr lang="en-GB" b="1" dirty="0"/>
            <a:t>Self-esteem</a:t>
          </a:r>
        </a:p>
      </dgm:t>
    </dgm:pt>
    <dgm:pt modelId="{BEB1605A-7A6A-4CEA-A6C5-69CD1D685820}" type="parTrans" cxnId="{A170640C-B420-4DD1-9C27-67DCCD5B0C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E392038-9514-439F-A524-C09BBA7B0A36}" type="sibTrans" cxnId="{A170640C-B420-4DD1-9C27-67DCCD5B0C0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C7EE421-40F5-49BB-AE8B-C5F1C1263828}">
      <dgm:prSet phldrT="[Text]"/>
      <dgm:spPr/>
      <dgm:t>
        <a:bodyPr/>
        <a:lstStyle/>
        <a:p>
          <a:r>
            <a:rPr lang="en-GB" b="1" dirty="0"/>
            <a:t>Life situations</a:t>
          </a:r>
        </a:p>
      </dgm:t>
    </dgm:pt>
    <dgm:pt modelId="{9E08881C-A4F5-490E-B3D3-E501B9BFA357}" type="parTrans" cxnId="{6AC2A7F5-9AF2-4D3A-980B-BF0A4810DE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9C99E4E2-944D-4E05-839D-E3261EE445AC}" type="sibTrans" cxnId="{6AC2A7F5-9AF2-4D3A-980B-BF0A4810DE7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78A9162-A4C0-4DCD-90DD-FB889847DA4E}" type="pres">
      <dgm:prSet presAssocID="{3CAF569D-C171-4C62-83ED-F467E4413AD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15C5A1D-5129-439F-BC59-7DDA279AE964}" type="pres">
      <dgm:prSet presAssocID="{1303F6AC-25CD-48D5-B8EA-8B6994E438BC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56707C-090C-4595-87CC-2FC0FAAB8A1A}" type="pres">
      <dgm:prSet presAssocID="{83787BD8-1605-4FA2-B2C4-243F59C1076E}" presName="sibTrans" presStyleCnt="0"/>
      <dgm:spPr/>
    </dgm:pt>
    <dgm:pt modelId="{93529393-BC93-4738-AE7D-292013CBF6A2}" type="pres">
      <dgm:prSet presAssocID="{27F5E595-B4C0-4523-BF0C-823C2A857A41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36BDD1-4082-423F-8AAD-691E4CBAB598}" type="pres">
      <dgm:prSet presAssocID="{F8967386-86BE-43AD-BF5C-0D4A77C0E4F5}" presName="sibTrans" presStyleCnt="0"/>
      <dgm:spPr/>
    </dgm:pt>
    <dgm:pt modelId="{181D6758-240A-414C-9D24-9EE802685907}" type="pres">
      <dgm:prSet presAssocID="{D18B41E0-0B2F-48B0-9DBA-56DF08BDB547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148465C-6D24-4752-AC09-328972ECC10F}" type="pres">
      <dgm:prSet presAssocID="{888A30CA-271A-4A91-8965-AFF061271224}" presName="sibTrans" presStyleCnt="0"/>
      <dgm:spPr/>
    </dgm:pt>
    <dgm:pt modelId="{15B0914D-E718-42F2-88E9-4C31C754D1A9}" type="pres">
      <dgm:prSet presAssocID="{43E73CEB-4A99-4199-885F-70730F75988C}" presName="node" presStyleLbl="node1" presStyleIdx="3" presStyleCnt="16" custLinFactNeighborX="-3453" custLinFactNeighborY="25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E37184-D79B-4821-9FC4-B32147C4F9D1}" type="pres">
      <dgm:prSet presAssocID="{E55F5FE0-A582-4A32-959A-D0CF12787857}" presName="sibTrans" presStyleCnt="0"/>
      <dgm:spPr/>
    </dgm:pt>
    <dgm:pt modelId="{8140AA47-0276-4F24-8D6E-74B7CDD8051A}" type="pres">
      <dgm:prSet presAssocID="{F61CCF3A-A3F8-475E-86F9-7A83BBFBF9EE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AC4AE-442D-42FA-8C8A-DCBB37F08C15}" type="pres">
      <dgm:prSet presAssocID="{B644D907-C453-4627-A7F3-B0927E219106}" presName="sibTrans" presStyleCnt="0"/>
      <dgm:spPr/>
    </dgm:pt>
    <dgm:pt modelId="{2C4799F8-144E-4DCD-A516-4CAB52656670}" type="pres">
      <dgm:prSet presAssocID="{FB23A04C-8858-4DE6-9C12-18E0B5BFFD24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25CAEA-A33C-42F0-969C-F34404A21CE2}" type="pres">
      <dgm:prSet presAssocID="{9051516D-6F7B-47CB-8F4C-E9069462F232}" presName="sibTrans" presStyleCnt="0"/>
      <dgm:spPr/>
    </dgm:pt>
    <dgm:pt modelId="{2EB4E279-5B35-4586-A687-1D57F583B11B}" type="pres">
      <dgm:prSet presAssocID="{F626053A-A62A-4E37-89A3-73B10D8DC3D2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DC12EE-3712-43EE-BBFA-5593977C5E6F}" type="pres">
      <dgm:prSet presAssocID="{971E8CE4-94A3-420A-AF6A-F3892A01CDE7}" presName="sibTrans" presStyleCnt="0"/>
      <dgm:spPr/>
    </dgm:pt>
    <dgm:pt modelId="{FCF9D32E-B21A-4192-9B6D-983518393C81}" type="pres">
      <dgm:prSet presAssocID="{462CCE01-044A-4EB6-B0D0-69405F5449BE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2DD09F9-1C90-420B-9133-30B4A64608DB}" type="pres">
      <dgm:prSet presAssocID="{6F7B84C2-86E8-40AC-9153-5BA72166FAD1}" presName="sibTrans" presStyleCnt="0"/>
      <dgm:spPr/>
    </dgm:pt>
    <dgm:pt modelId="{5CAF887D-8FF9-4C83-9C1E-ABA73EF0E8AD}" type="pres">
      <dgm:prSet presAssocID="{E930E314-1AC3-4BCB-8B10-07BC57E46116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96B8274-4970-44C7-9AFE-4B07B6790BB7}" type="pres">
      <dgm:prSet presAssocID="{5C9B7F12-B3E2-48D4-9AC3-DB2FAF1C57F2}" presName="sibTrans" presStyleCnt="0"/>
      <dgm:spPr/>
    </dgm:pt>
    <dgm:pt modelId="{92F90658-6CE4-4ABE-8D4E-7E063E31EF31}" type="pres">
      <dgm:prSet presAssocID="{03E19557-398B-4C5C-BBFF-EB7D33BFF239}" presName="node" presStyleLbl="node1" presStyleIdx="9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D7E465-910D-46B6-ACF7-4BD1A6202139}" type="pres">
      <dgm:prSet presAssocID="{447DF0A7-7E95-42EF-B014-39003A6F279A}" presName="sibTrans" presStyleCnt="0"/>
      <dgm:spPr/>
    </dgm:pt>
    <dgm:pt modelId="{B4A54F28-6698-4406-B4A5-A955A6FB4E94}" type="pres">
      <dgm:prSet presAssocID="{F98C877B-A7FE-40C7-AF7E-549DF0EBCAD6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D48FFB4-EFC7-44E2-B3C4-3345E9D111C9}" type="pres">
      <dgm:prSet presAssocID="{6794DC9C-7361-4619-B79F-1FE386A35BD6}" presName="sibTrans" presStyleCnt="0"/>
      <dgm:spPr/>
    </dgm:pt>
    <dgm:pt modelId="{1CDFD6D9-9AD3-4237-9B08-924155FF74DD}" type="pres">
      <dgm:prSet presAssocID="{F69E97D9-F128-45A9-9726-4C1B6E8EDB94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91EB69F-EC90-4E1D-8048-B4A8FAE32B3C}" type="pres">
      <dgm:prSet presAssocID="{A93273EC-C6EB-46C0-B961-ECF4BE610249}" presName="sibTrans" presStyleCnt="0"/>
      <dgm:spPr/>
    </dgm:pt>
    <dgm:pt modelId="{EC6CE6FD-79EB-4C63-A77F-BDDBF7770B3D}" type="pres">
      <dgm:prSet presAssocID="{DD970C08-24B0-48E7-8BD6-F5A846C3672B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49B699-BF25-401F-9A2B-05427C695FB3}" type="pres">
      <dgm:prSet presAssocID="{013930B9-A6C8-4754-B568-D59D7C72AD0C}" presName="sibTrans" presStyleCnt="0"/>
      <dgm:spPr/>
    </dgm:pt>
    <dgm:pt modelId="{0BA4F118-5E0D-468A-8877-24783C395258}" type="pres">
      <dgm:prSet presAssocID="{55E55CC6-9CE7-4E8D-9024-108B805B4B4B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6BE279-5F13-4326-8947-B949F82888E7}" type="pres">
      <dgm:prSet presAssocID="{4F6D5D8C-8A9D-4F77-9A87-3C73F6BA18C5}" presName="sibTrans" presStyleCnt="0"/>
      <dgm:spPr/>
    </dgm:pt>
    <dgm:pt modelId="{B3C6B8FB-B49C-4BAD-BDA6-D84A684A53E2}" type="pres">
      <dgm:prSet presAssocID="{A90889BE-87E6-47C7-BBEE-E4FAA434FAA6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79692AA-46B3-4BC7-BA37-2AF660AC07DA}" type="pres">
      <dgm:prSet presAssocID="{1E392038-9514-439F-A524-C09BBA7B0A36}" presName="sibTrans" presStyleCnt="0"/>
      <dgm:spPr/>
    </dgm:pt>
    <dgm:pt modelId="{7F81C165-7667-4622-AD5C-96021A8D7975}" type="pres">
      <dgm:prSet presAssocID="{6C7EE421-40F5-49BB-AE8B-C5F1C1263828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FBD35E8-E951-4F88-B7BE-C2C5F6D02A1E}" type="presOf" srcId="{03E19557-398B-4C5C-BBFF-EB7D33BFF239}" destId="{92F90658-6CE4-4ABE-8D4E-7E063E31EF31}" srcOrd="0" destOrd="0" presId="urn:microsoft.com/office/officeart/2005/8/layout/default#2"/>
    <dgm:cxn modelId="{29881CF3-E215-42AB-BEDF-6CC28844C59C}" srcId="{3CAF569D-C171-4C62-83ED-F467E4413AD2}" destId="{F626053A-A62A-4E37-89A3-73B10D8DC3D2}" srcOrd="6" destOrd="0" parTransId="{BE5A21BB-AC7C-496E-B2F0-791AF38438BD}" sibTransId="{971E8CE4-94A3-420A-AF6A-F3892A01CDE7}"/>
    <dgm:cxn modelId="{8B56E091-CF0F-4D17-BBB6-97A698DEDD34}" type="presOf" srcId="{27F5E595-B4C0-4523-BF0C-823C2A857A41}" destId="{93529393-BC93-4738-AE7D-292013CBF6A2}" srcOrd="0" destOrd="0" presId="urn:microsoft.com/office/officeart/2005/8/layout/default#2"/>
    <dgm:cxn modelId="{39510AD0-0F3B-4080-A531-1A909B42EC30}" type="presOf" srcId="{F626053A-A62A-4E37-89A3-73B10D8DC3D2}" destId="{2EB4E279-5B35-4586-A687-1D57F583B11B}" srcOrd="0" destOrd="0" presId="urn:microsoft.com/office/officeart/2005/8/layout/default#2"/>
    <dgm:cxn modelId="{FCB343D5-5A15-474D-933E-0BC87E3CB240}" srcId="{3CAF569D-C171-4C62-83ED-F467E4413AD2}" destId="{F69E97D9-F128-45A9-9726-4C1B6E8EDB94}" srcOrd="11" destOrd="0" parTransId="{1EC1685C-346F-4C03-AF3E-38E86967F1D4}" sibTransId="{A93273EC-C6EB-46C0-B961-ECF4BE610249}"/>
    <dgm:cxn modelId="{2E97028E-D46A-4EA1-B2BF-E9A3706A11F0}" type="presOf" srcId="{55E55CC6-9CE7-4E8D-9024-108B805B4B4B}" destId="{0BA4F118-5E0D-468A-8877-24783C395258}" srcOrd="0" destOrd="0" presId="urn:microsoft.com/office/officeart/2005/8/layout/default#2"/>
    <dgm:cxn modelId="{124C35B7-AC7B-4E1E-9CFB-1F398CFAE766}" srcId="{3CAF569D-C171-4C62-83ED-F467E4413AD2}" destId="{D18B41E0-0B2F-48B0-9DBA-56DF08BDB547}" srcOrd="2" destOrd="0" parTransId="{DD568A71-E679-431B-AED0-45A989BF4A6E}" sibTransId="{888A30CA-271A-4A91-8965-AFF061271224}"/>
    <dgm:cxn modelId="{FECCB5C8-3A52-42CD-84A8-64BE90C447A1}" type="presOf" srcId="{FB23A04C-8858-4DE6-9C12-18E0B5BFFD24}" destId="{2C4799F8-144E-4DCD-A516-4CAB52656670}" srcOrd="0" destOrd="0" presId="urn:microsoft.com/office/officeart/2005/8/layout/default#2"/>
    <dgm:cxn modelId="{983E0B16-8148-4594-AFC6-0365ABA8D7AF}" type="presOf" srcId="{A90889BE-87E6-47C7-BBEE-E4FAA434FAA6}" destId="{B3C6B8FB-B49C-4BAD-BDA6-D84A684A53E2}" srcOrd="0" destOrd="0" presId="urn:microsoft.com/office/officeart/2005/8/layout/default#2"/>
    <dgm:cxn modelId="{EC504816-0F4E-4D65-B5DE-81163A992D88}" srcId="{3CAF569D-C171-4C62-83ED-F467E4413AD2}" destId="{E930E314-1AC3-4BCB-8B10-07BC57E46116}" srcOrd="8" destOrd="0" parTransId="{C7714FFC-5BEF-4BE5-8986-DE336A67A2F3}" sibTransId="{5C9B7F12-B3E2-48D4-9AC3-DB2FAF1C57F2}"/>
    <dgm:cxn modelId="{DD03B564-0C73-4A9A-B6A2-1F98C9340EC2}" srcId="{3CAF569D-C171-4C62-83ED-F467E4413AD2}" destId="{03E19557-398B-4C5C-BBFF-EB7D33BFF239}" srcOrd="9" destOrd="0" parTransId="{ACB9E363-D4CE-4662-91FB-10C2FDC55870}" sibTransId="{447DF0A7-7E95-42EF-B014-39003A6F279A}"/>
    <dgm:cxn modelId="{514DF8B1-1F54-4F18-AA5A-C7B1E5E8F232}" srcId="{3CAF569D-C171-4C62-83ED-F467E4413AD2}" destId="{462CCE01-044A-4EB6-B0D0-69405F5449BE}" srcOrd="7" destOrd="0" parTransId="{554A72DD-31C3-4E22-8E25-848FA75904E3}" sibTransId="{6F7B84C2-86E8-40AC-9153-5BA72166FAD1}"/>
    <dgm:cxn modelId="{A170640C-B420-4DD1-9C27-67DCCD5B0C00}" srcId="{3CAF569D-C171-4C62-83ED-F467E4413AD2}" destId="{A90889BE-87E6-47C7-BBEE-E4FAA434FAA6}" srcOrd="14" destOrd="0" parTransId="{BEB1605A-7A6A-4CEA-A6C5-69CD1D685820}" sibTransId="{1E392038-9514-439F-A524-C09BBA7B0A36}"/>
    <dgm:cxn modelId="{B2AC7145-A911-4C43-9C2B-569ECE99071A}" srcId="{3CAF569D-C171-4C62-83ED-F467E4413AD2}" destId="{43E73CEB-4A99-4199-885F-70730F75988C}" srcOrd="3" destOrd="0" parTransId="{B6DB4D50-CCE5-494B-8B55-AEAF10C9FB6E}" sibTransId="{E55F5FE0-A582-4A32-959A-D0CF12787857}"/>
    <dgm:cxn modelId="{CCCD7A79-8293-4720-AECE-320AB6E511C0}" type="presOf" srcId="{1303F6AC-25CD-48D5-B8EA-8B6994E438BC}" destId="{E15C5A1D-5129-439F-BC59-7DDA279AE964}" srcOrd="0" destOrd="0" presId="urn:microsoft.com/office/officeart/2005/8/layout/default#2"/>
    <dgm:cxn modelId="{5CDF62FF-B3C9-48AB-97B8-89ACE1D1282A}" srcId="{3CAF569D-C171-4C62-83ED-F467E4413AD2}" destId="{DD970C08-24B0-48E7-8BD6-F5A846C3672B}" srcOrd="12" destOrd="0" parTransId="{3716CF11-5BA2-4187-B375-B6E239222C48}" sibTransId="{013930B9-A6C8-4754-B568-D59D7C72AD0C}"/>
    <dgm:cxn modelId="{6D62881A-EE6C-4415-BB8D-6C1C0822D38F}" type="presOf" srcId="{462CCE01-044A-4EB6-B0D0-69405F5449BE}" destId="{FCF9D32E-B21A-4192-9B6D-983518393C81}" srcOrd="0" destOrd="0" presId="urn:microsoft.com/office/officeart/2005/8/layout/default#2"/>
    <dgm:cxn modelId="{5543096A-0CD2-4C9F-9593-04B595A3DDA2}" srcId="{3CAF569D-C171-4C62-83ED-F467E4413AD2}" destId="{27F5E595-B4C0-4523-BF0C-823C2A857A41}" srcOrd="1" destOrd="0" parTransId="{5C58BF29-625A-4BE5-A89A-8FD5F0421975}" sibTransId="{F8967386-86BE-43AD-BF5C-0D4A77C0E4F5}"/>
    <dgm:cxn modelId="{7F3809F5-A843-4F1C-B703-45901346206C}" type="presOf" srcId="{3CAF569D-C171-4C62-83ED-F467E4413AD2}" destId="{E78A9162-A4C0-4DCD-90DD-FB889847DA4E}" srcOrd="0" destOrd="0" presId="urn:microsoft.com/office/officeart/2005/8/layout/default#2"/>
    <dgm:cxn modelId="{950901D7-EB7C-44C6-AB3F-B956F05EBD56}" type="presOf" srcId="{F61CCF3A-A3F8-475E-86F9-7A83BBFBF9EE}" destId="{8140AA47-0276-4F24-8D6E-74B7CDD8051A}" srcOrd="0" destOrd="0" presId="urn:microsoft.com/office/officeart/2005/8/layout/default#2"/>
    <dgm:cxn modelId="{05A12726-4F85-4106-A5DC-4BC0537A1807}" srcId="{3CAF569D-C171-4C62-83ED-F467E4413AD2}" destId="{F61CCF3A-A3F8-475E-86F9-7A83BBFBF9EE}" srcOrd="4" destOrd="0" parTransId="{40B9EB38-7D7E-4CA9-8B52-A47E2AA042A6}" sibTransId="{B644D907-C453-4627-A7F3-B0927E219106}"/>
    <dgm:cxn modelId="{E4E00202-F7C4-4E1B-B80C-1F4886356367}" srcId="{3CAF569D-C171-4C62-83ED-F467E4413AD2}" destId="{1303F6AC-25CD-48D5-B8EA-8B6994E438BC}" srcOrd="0" destOrd="0" parTransId="{9A29FD20-4CDD-42B0-AA5B-6F6D8CE9D871}" sibTransId="{83787BD8-1605-4FA2-B2C4-243F59C1076E}"/>
    <dgm:cxn modelId="{6A4AA986-FE3B-4AD9-AAFC-0126D8CF86DE}" type="presOf" srcId="{F69E97D9-F128-45A9-9726-4C1B6E8EDB94}" destId="{1CDFD6D9-9AD3-4237-9B08-924155FF74DD}" srcOrd="0" destOrd="0" presId="urn:microsoft.com/office/officeart/2005/8/layout/default#2"/>
    <dgm:cxn modelId="{8BFD6774-3030-4554-A8BB-03F2219E42D2}" type="presOf" srcId="{43E73CEB-4A99-4199-885F-70730F75988C}" destId="{15B0914D-E718-42F2-88E9-4C31C754D1A9}" srcOrd="0" destOrd="0" presId="urn:microsoft.com/office/officeart/2005/8/layout/default#2"/>
    <dgm:cxn modelId="{CE849A4F-BE77-48A2-AE21-83DDEAF0A86B}" srcId="{3CAF569D-C171-4C62-83ED-F467E4413AD2}" destId="{F98C877B-A7FE-40C7-AF7E-549DF0EBCAD6}" srcOrd="10" destOrd="0" parTransId="{799CC907-14D6-4FE8-A803-62BEEFAC5F00}" sibTransId="{6794DC9C-7361-4619-B79F-1FE386A35BD6}"/>
    <dgm:cxn modelId="{FB63516B-C9DA-4E9D-949D-586B6FDAAAFD}" type="presOf" srcId="{E930E314-1AC3-4BCB-8B10-07BC57E46116}" destId="{5CAF887D-8FF9-4C83-9C1E-ABA73EF0E8AD}" srcOrd="0" destOrd="0" presId="urn:microsoft.com/office/officeart/2005/8/layout/default#2"/>
    <dgm:cxn modelId="{7B153D98-8FA1-43FF-86B8-4B6765C5EB48}" srcId="{3CAF569D-C171-4C62-83ED-F467E4413AD2}" destId="{55E55CC6-9CE7-4E8D-9024-108B805B4B4B}" srcOrd="13" destOrd="0" parTransId="{90CDC9AE-DC73-4905-83CA-E1F94F8F0DAF}" sibTransId="{4F6D5D8C-8A9D-4F77-9A87-3C73F6BA18C5}"/>
    <dgm:cxn modelId="{80D574B5-8C8C-493B-B58C-1964C50EBFF0}" type="presOf" srcId="{DD970C08-24B0-48E7-8BD6-F5A846C3672B}" destId="{EC6CE6FD-79EB-4C63-A77F-BDDBF7770B3D}" srcOrd="0" destOrd="0" presId="urn:microsoft.com/office/officeart/2005/8/layout/default#2"/>
    <dgm:cxn modelId="{C0C2EAF9-E414-424E-ABE3-FDAD997957B4}" type="presOf" srcId="{F98C877B-A7FE-40C7-AF7E-549DF0EBCAD6}" destId="{B4A54F28-6698-4406-B4A5-A955A6FB4E94}" srcOrd="0" destOrd="0" presId="urn:microsoft.com/office/officeart/2005/8/layout/default#2"/>
    <dgm:cxn modelId="{16B65E2B-3618-4084-B8A5-FD4F5314992E}" type="presOf" srcId="{6C7EE421-40F5-49BB-AE8B-C5F1C1263828}" destId="{7F81C165-7667-4622-AD5C-96021A8D7975}" srcOrd="0" destOrd="0" presId="urn:microsoft.com/office/officeart/2005/8/layout/default#2"/>
    <dgm:cxn modelId="{64C26B22-C72B-450B-889A-7308D8A354D3}" srcId="{3CAF569D-C171-4C62-83ED-F467E4413AD2}" destId="{FB23A04C-8858-4DE6-9C12-18E0B5BFFD24}" srcOrd="5" destOrd="0" parTransId="{7D95C0CB-ED17-4688-B770-1F9CCB053F37}" sibTransId="{9051516D-6F7B-47CB-8F4C-E9069462F232}"/>
    <dgm:cxn modelId="{441408D5-9F07-4BAD-91FB-91D122C6DC60}" type="presOf" srcId="{D18B41E0-0B2F-48B0-9DBA-56DF08BDB547}" destId="{181D6758-240A-414C-9D24-9EE802685907}" srcOrd="0" destOrd="0" presId="urn:microsoft.com/office/officeart/2005/8/layout/default#2"/>
    <dgm:cxn modelId="{6AC2A7F5-9AF2-4D3A-980B-BF0A4810DE76}" srcId="{3CAF569D-C171-4C62-83ED-F467E4413AD2}" destId="{6C7EE421-40F5-49BB-AE8B-C5F1C1263828}" srcOrd="15" destOrd="0" parTransId="{9E08881C-A4F5-490E-B3D3-E501B9BFA357}" sibTransId="{9C99E4E2-944D-4E05-839D-E3261EE445AC}"/>
    <dgm:cxn modelId="{922E3B7E-7630-4CD6-9171-EECA33057E8C}" type="presParOf" srcId="{E78A9162-A4C0-4DCD-90DD-FB889847DA4E}" destId="{E15C5A1D-5129-439F-BC59-7DDA279AE964}" srcOrd="0" destOrd="0" presId="urn:microsoft.com/office/officeart/2005/8/layout/default#2"/>
    <dgm:cxn modelId="{6777442A-585D-48A5-B6AD-3F06FD28EE98}" type="presParOf" srcId="{E78A9162-A4C0-4DCD-90DD-FB889847DA4E}" destId="{1C56707C-090C-4595-87CC-2FC0FAAB8A1A}" srcOrd="1" destOrd="0" presId="urn:microsoft.com/office/officeart/2005/8/layout/default#2"/>
    <dgm:cxn modelId="{CE698A81-475F-4F8D-9F95-180981DDA169}" type="presParOf" srcId="{E78A9162-A4C0-4DCD-90DD-FB889847DA4E}" destId="{93529393-BC93-4738-AE7D-292013CBF6A2}" srcOrd="2" destOrd="0" presId="urn:microsoft.com/office/officeart/2005/8/layout/default#2"/>
    <dgm:cxn modelId="{74870063-2C72-4CF1-B9C5-62265DFFA049}" type="presParOf" srcId="{E78A9162-A4C0-4DCD-90DD-FB889847DA4E}" destId="{9D36BDD1-4082-423F-8AAD-691E4CBAB598}" srcOrd="3" destOrd="0" presId="urn:microsoft.com/office/officeart/2005/8/layout/default#2"/>
    <dgm:cxn modelId="{A7A5A4F6-2301-4F84-9A8C-310F83DAEBFE}" type="presParOf" srcId="{E78A9162-A4C0-4DCD-90DD-FB889847DA4E}" destId="{181D6758-240A-414C-9D24-9EE802685907}" srcOrd="4" destOrd="0" presId="urn:microsoft.com/office/officeart/2005/8/layout/default#2"/>
    <dgm:cxn modelId="{B4D6437B-7086-4E54-AF59-72462C27D5B3}" type="presParOf" srcId="{E78A9162-A4C0-4DCD-90DD-FB889847DA4E}" destId="{3148465C-6D24-4752-AC09-328972ECC10F}" srcOrd="5" destOrd="0" presId="urn:microsoft.com/office/officeart/2005/8/layout/default#2"/>
    <dgm:cxn modelId="{F64861D7-5C6E-4E79-A9E7-8A718A26496F}" type="presParOf" srcId="{E78A9162-A4C0-4DCD-90DD-FB889847DA4E}" destId="{15B0914D-E718-42F2-88E9-4C31C754D1A9}" srcOrd="6" destOrd="0" presId="urn:microsoft.com/office/officeart/2005/8/layout/default#2"/>
    <dgm:cxn modelId="{759C0D6D-5BD5-4D74-BA6F-D7DCCB136B97}" type="presParOf" srcId="{E78A9162-A4C0-4DCD-90DD-FB889847DA4E}" destId="{C7E37184-D79B-4821-9FC4-B32147C4F9D1}" srcOrd="7" destOrd="0" presId="urn:microsoft.com/office/officeart/2005/8/layout/default#2"/>
    <dgm:cxn modelId="{54AE08A8-C986-4F2C-A17A-014EB1074F8D}" type="presParOf" srcId="{E78A9162-A4C0-4DCD-90DD-FB889847DA4E}" destId="{8140AA47-0276-4F24-8D6E-74B7CDD8051A}" srcOrd="8" destOrd="0" presId="urn:microsoft.com/office/officeart/2005/8/layout/default#2"/>
    <dgm:cxn modelId="{8DB64DA5-4DBC-4E87-87AD-19745F0C1DAD}" type="presParOf" srcId="{E78A9162-A4C0-4DCD-90DD-FB889847DA4E}" destId="{618AC4AE-442D-42FA-8C8A-DCBB37F08C15}" srcOrd="9" destOrd="0" presId="urn:microsoft.com/office/officeart/2005/8/layout/default#2"/>
    <dgm:cxn modelId="{104FB7AB-EE0A-4FBA-ACEA-DB904ABB8870}" type="presParOf" srcId="{E78A9162-A4C0-4DCD-90DD-FB889847DA4E}" destId="{2C4799F8-144E-4DCD-A516-4CAB52656670}" srcOrd="10" destOrd="0" presId="urn:microsoft.com/office/officeart/2005/8/layout/default#2"/>
    <dgm:cxn modelId="{48D79C0E-3F24-4ECC-8D14-E57CA8BD48CB}" type="presParOf" srcId="{E78A9162-A4C0-4DCD-90DD-FB889847DA4E}" destId="{5225CAEA-A33C-42F0-969C-F34404A21CE2}" srcOrd="11" destOrd="0" presId="urn:microsoft.com/office/officeart/2005/8/layout/default#2"/>
    <dgm:cxn modelId="{EB18D9AE-9C8A-419B-97CC-E365ED18578D}" type="presParOf" srcId="{E78A9162-A4C0-4DCD-90DD-FB889847DA4E}" destId="{2EB4E279-5B35-4586-A687-1D57F583B11B}" srcOrd="12" destOrd="0" presId="urn:microsoft.com/office/officeart/2005/8/layout/default#2"/>
    <dgm:cxn modelId="{E753FA40-F91C-4F7A-B67A-E8CC17136F4E}" type="presParOf" srcId="{E78A9162-A4C0-4DCD-90DD-FB889847DA4E}" destId="{61DC12EE-3712-43EE-BBFA-5593977C5E6F}" srcOrd="13" destOrd="0" presId="urn:microsoft.com/office/officeart/2005/8/layout/default#2"/>
    <dgm:cxn modelId="{B98E2FE5-2144-464E-914E-B2CA0287B973}" type="presParOf" srcId="{E78A9162-A4C0-4DCD-90DD-FB889847DA4E}" destId="{FCF9D32E-B21A-4192-9B6D-983518393C81}" srcOrd="14" destOrd="0" presId="urn:microsoft.com/office/officeart/2005/8/layout/default#2"/>
    <dgm:cxn modelId="{8A387463-A4F9-4867-BA23-2B72FEF737EE}" type="presParOf" srcId="{E78A9162-A4C0-4DCD-90DD-FB889847DA4E}" destId="{A2DD09F9-1C90-420B-9133-30B4A64608DB}" srcOrd="15" destOrd="0" presId="urn:microsoft.com/office/officeart/2005/8/layout/default#2"/>
    <dgm:cxn modelId="{5F36144D-AFF5-4931-BEED-BCC28F27776F}" type="presParOf" srcId="{E78A9162-A4C0-4DCD-90DD-FB889847DA4E}" destId="{5CAF887D-8FF9-4C83-9C1E-ABA73EF0E8AD}" srcOrd="16" destOrd="0" presId="urn:microsoft.com/office/officeart/2005/8/layout/default#2"/>
    <dgm:cxn modelId="{F2CCFB13-90F0-4DD0-9511-7E811A188986}" type="presParOf" srcId="{E78A9162-A4C0-4DCD-90DD-FB889847DA4E}" destId="{596B8274-4970-44C7-9AFE-4B07B6790BB7}" srcOrd="17" destOrd="0" presId="urn:microsoft.com/office/officeart/2005/8/layout/default#2"/>
    <dgm:cxn modelId="{0E6C7EC2-40D4-4370-82B7-FE545833312C}" type="presParOf" srcId="{E78A9162-A4C0-4DCD-90DD-FB889847DA4E}" destId="{92F90658-6CE4-4ABE-8D4E-7E063E31EF31}" srcOrd="18" destOrd="0" presId="urn:microsoft.com/office/officeart/2005/8/layout/default#2"/>
    <dgm:cxn modelId="{C74DAC0E-804A-4FB1-B6EB-F6C347E7E1AA}" type="presParOf" srcId="{E78A9162-A4C0-4DCD-90DD-FB889847DA4E}" destId="{C9D7E465-910D-46B6-ACF7-4BD1A6202139}" srcOrd="19" destOrd="0" presId="urn:microsoft.com/office/officeart/2005/8/layout/default#2"/>
    <dgm:cxn modelId="{1C1F6225-1F5C-4D84-B07F-9BB3B132C82C}" type="presParOf" srcId="{E78A9162-A4C0-4DCD-90DD-FB889847DA4E}" destId="{B4A54F28-6698-4406-B4A5-A955A6FB4E94}" srcOrd="20" destOrd="0" presId="urn:microsoft.com/office/officeart/2005/8/layout/default#2"/>
    <dgm:cxn modelId="{BF0FA5D9-F707-4506-9753-E221C97C6ABB}" type="presParOf" srcId="{E78A9162-A4C0-4DCD-90DD-FB889847DA4E}" destId="{DD48FFB4-EFC7-44E2-B3C4-3345E9D111C9}" srcOrd="21" destOrd="0" presId="urn:microsoft.com/office/officeart/2005/8/layout/default#2"/>
    <dgm:cxn modelId="{9E6778D2-1E08-4924-A03E-01C553E3A0D7}" type="presParOf" srcId="{E78A9162-A4C0-4DCD-90DD-FB889847DA4E}" destId="{1CDFD6D9-9AD3-4237-9B08-924155FF74DD}" srcOrd="22" destOrd="0" presId="urn:microsoft.com/office/officeart/2005/8/layout/default#2"/>
    <dgm:cxn modelId="{E52F4CEE-153F-4D86-9541-5E4A3103B981}" type="presParOf" srcId="{E78A9162-A4C0-4DCD-90DD-FB889847DA4E}" destId="{C91EB69F-EC90-4E1D-8048-B4A8FAE32B3C}" srcOrd="23" destOrd="0" presId="urn:microsoft.com/office/officeart/2005/8/layout/default#2"/>
    <dgm:cxn modelId="{DD4FDF77-F7D4-4ECC-B0DA-931AF60C842D}" type="presParOf" srcId="{E78A9162-A4C0-4DCD-90DD-FB889847DA4E}" destId="{EC6CE6FD-79EB-4C63-A77F-BDDBF7770B3D}" srcOrd="24" destOrd="0" presId="urn:microsoft.com/office/officeart/2005/8/layout/default#2"/>
    <dgm:cxn modelId="{22406870-2F5E-4D81-A42E-EEE18EC6D938}" type="presParOf" srcId="{E78A9162-A4C0-4DCD-90DD-FB889847DA4E}" destId="{C749B699-BF25-401F-9A2B-05427C695FB3}" srcOrd="25" destOrd="0" presId="urn:microsoft.com/office/officeart/2005/8/layout/default#2"/>
    <dgm:cxn modelId="{27C7827E-F590-4649-85F1-F74BA9024E69}" type="presParOf" srcId="{E78A9162-A4C0-4DCD-90DD-FB889847DA4E}" destId="{0BA4F118-5E0D-468A-8877-24783C395258}" srcOrd="26" destOrd="0" presId="urn:microsoft.com/office/officeart/2005/8/layout/default#2"/>
    <dgm:cxn modelId="{46FAD140-E11D-44B8-8E6C-C84BFB99B6B4}" type="presParOf" srcId="{E78A9162-A4C0-4DCD-90DD-FB889847DA4E}" destId="{3D6BE279-5F13-4326-8947-B949F82888E7}" srcOrd="27" destOrd="0" presId="urn:microsoft.com/office/officeart/2005/8/layout/default#2"/>
    <dgm:cxn modelId="{FF928E7F-0535-411D-BD66-E12D8B0FA03F}" type="presParOf" srcId="{E78A9162-A4C0-4DCD-90DD-FB889847DA4E}" destId="{B3C6B8FB-B49C-4BAD-BDA6-D84A684A53E2}" srcOrd="28" destOrd="0" presId="urn:microsoft.com/office/officeart/2005/8/layout/default#2"/>
    <dgm:cxn modelId="{3702EFAF-4B10-4F18-AE64-6754E843082F}" type="presParOf" srcId="{E78A9162-A4C0-4DCD-90DD-FB889847DA4E}" destId="{879692AA-46B3-4BC7-BA37-2AF660AC07DA}" srcOrd="29" destOrd="0" presId="urn:microsoft.com/office/officeart/2005/8/layout/default#2"/>
    <dgm:cxn modelId="{A62E7003-0AEA-455C-9377-917250511A25}" type="presParOf" srcId="{E78A9162-A4C0-4DCD-90DD-FB889847DA4E}" destId="{7F81C165-7667-4622-AD5C-96021A8D7975}" srcOrd="30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7CF205BC-A861-44F7-B514-C113D8DBDF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EC510E-E320-42AE-84C0-F7A3494330F9}">
      <dgm:prSet custT="1"/>
      <dgm:spPr/>
      <dgm:t>
        <a:bodyPr/>
        <a:lstStyle/>
        <a:p>
          <a:pPr algn="ctr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9937F-F960-4949-BB50-FBF55FA11B68}" type="parTrans" cxnId="{1BDC1B89-41B8-4A83-843D-3F8D096AFCBC}">
      <dgm:prSet/>
      <dgm:spPr/>
      <dgm:t>
        <a:bodyPr/>
        <a:lstStyle/>
        <a:p>
          <a:endParaRPr lang="en-GB"/>
        </a:p>
      </dgm:t>
    </dgm:pt>
    <dgm:pt modelId="{788B1033-9E02-444B-92F1-98710DFFE400}" type="sibTrans" cxnId="{1BDC1B89-41B8-4A83-843D-3F8D096AFCBC}">
      <dgm:prSet/>
      <dgm:spPr/>
      <dgm:t>
        <a:bodyPr/>
        <a:lstStyle/>
        <a:p>
          <a:endParaRPr lang="en-GB"/>
        </a:p>
      </dgm:t>
    </dgm:pt>
    <dgm:pt modelId="{C94CE6F1-7852-4B8A-8A23-21F1249D838C}">
      <dgm:prSet/>
      <dgm:spPr/>
      <dgm:t>
        <a:bodyPr/>
        <a:lstStyle/>
        <a:p>
          <a:pPr algn="ctr" rtl="0"/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Upset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2A052-F3C3-4011-879F-5F68CA9A1E52}" type="sibTrans" cxnId="{A4CD4A74-4DD7-4F33-966A-BBBB61340E59}">
      <dgm:prSet/>
      <dgm:spPr/>
      <dgm:t>
        <a:bodyPr/>
        <a:lstStyle/>
        <a:p>
          <a:endParaRPr lang="en-GB"/>
        </a:p>
      </dgm:t>
    </dgm:pt>
    <dgm:pt modelId="{03116137-0808-4103-A184-A832A7C51D7C}" type="parTrans" cxnId="{A4CD4A74-4DD7-4F33-966A-BBBB61340E59}">
      <dgm:prSet/>
      <dgm:spPr/>
      <dgm:t>
        <a:bodyPr/>
        <a:lstStyle/>
        <a:p>
          <a:endParaRPr lang="en-GB"/>
        </a:p>
      </dgm:t>
    </dgm:pt>
    <dgm:pt modelId="{2B095EA4-5AB9-42A5-A6BC-B516B39CF9A4}" type="pres">
      <dgm:prSet presAssocID="{7CF205BC-A861-44F7-B514-C113D8DBDF40}" presName="linear" presStyleCnt="0">
        <dgm:presLayoutVars>
          <dgm:animLvl val="lvl"/>
          <dgm:resizeHandles val="exact"/>
        </dgm:presLayoutVars>
      </dgm:prSet>
      <dgm:spPr/>
    </dgm:pt>
    <dgm:pt modelId="{E9E19CF8-8AB9-41BA-8FE2-CC19F3D85383}" type="pres">
      <dgm:prSet presAssocID="{C94CE6F1-7852-4B8A-8A23-21F1249D838C}" presName="parentText" presStyleLbl="node1" presStyleIdx="0" presStyleCnt="2" custAng="10800000" custFlipVert="1" custScaleX="19811" custScaleY="36665" custLinFactY="-69364" custLinFactNeighborX="-5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E4C90-705A-40E0-BF2B-34D726B97476}" type="pres">
      <dgm:prSet presAssocID="{AB62A052-F3C3-4011-879F-5F68CA9A1E52}" presName="spacer" presStyleCnt="0"/>
      <dgm:spPr/>
    </dgm:pt>
    <dgm:pt modelId="{953168C0-C6D9-4A0B-AE61-B94247F45C28}" type="pres">
      <dgm:prSet presAssocID="{8DEC510E-E320-42AE-84C0-F7A3494330F9}" presName="parentText" presStyleLbl="node1" presStyleIdx="1" presStyleCnt="2" custScaleX="16239" custScaleY="37926" custLinFactY="55709" custLinFactNeighborX="133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52ABD79-DD1F-4995-93ED-EAA6CAFD77F2}" type="presOf" srcId="{7CF205BC-A861-44F7-B514-C113D8DBDF40}" destId="{2B095EA4-5AB9-42A5-A6BC-B516B39CF9A4}" srcOrd="0" destOrd="0" presId="urn:microsoft.com/office/officeart/2005/8/layout/vList2"/>
    <dgm:cxn modelId="{C8779EB2-4D01-4F7D-B3AB-ABED7C6C52C3}" type="presOf" srcId="{8DEC510E-E320-42AE-84C0-F7A3494330F9}" destId="{953168C0-C6D9-4A0B-AE61-B94247F45C28}" srcOrd="0" destOrd="0" presId="urn:microsoft.com/office/officeart/2005/8/layout/vList2"/>
    <dgm:cxn modelId="{D54D10A1-8347-4928-8088-7015C762453C}" type="presOf" srcId="{C94CE6F1-7852-4B8A-8A23-21F1249D838C}" destId="{E9E19CF8-8AB9-41BA-8FE2-CC19F3D85383}" srcOrd="0" destOrd="0" presId="urn:microsoft.com/office/officeart/2005/8/layout/vList2"/>
    <dgm:cxn modelId="{1BDC1B89-41B8-4A83-843D-3F8D096AFCBC}" srcId="{7CF205BC-A861-44F7-B514-C113D8DBDF40}" destId="{8DEC510E-E320-42AE-84C0-F7A3494330F9}" srcOrd="1" destOrd="0" parTransId="{4849937F-F960-4949-BB50-FBF55FA11B68}" sibTransId="{788B1033-9E02-444B-92F1-98710DFFE400}"/>
    <dgm:cxn modelId="{A4CD4A74-4DD7-4F33-966A-BBBB61340E59}" srcId="{7CF205BC-A861-44F7-B514-C113D8DBDF40}" destId="{C94CE6F1-7852-4B8A-8A23-21F1249D838C}" srcOrd="0" destOrd="0" parTransId="{03116137-0808-4103-A184-A832A7C51D7C}" sibTransId="{AB62A052-F3C3-4011-879F-5F68CA9A1E52}"/>
    <dgm:cxn modelId="{29046680-ADA1-4C53-BE41-104915CD6BD5}" type="presParOf" srcId="{2B095EA4-5AB9-42A5-A6BC-B516B39CF9A4}" destId="{E9E19CF8-8AB9-41BA-8FE2-CC19F3D85383}" srcOrd="0" destOrd="0" presId="urn:microsoft.com/office/officeart/2005/8/layout/vList2"/>
    <dgm:cxn modelId="{B2C9E304-2760-4B34-A22A-0949AE9C6AA2}" type="presParOf" srcId="{2B095EA4-5AB9-42A5-A6BC-B516B39CF9A4}" destId="{ADAE4C90-705A-40E0-BF2B-34D726B97476}" srcOrd="1" destOrd="0" presId="urn:microsoft.com/office/officeart/2005/8/layout/vList2"/>
    <dgm:cxn modelId="{0ADFF357-5557-43B4-9CA4-4B618365749C}" type="presParOf" srcId="{2B095EA4-5AB9-42A5-A6BC-B516B39CF9A4}" destId="{953168C0-C6D9-4A0B-AE61-B94247F45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E7D8247-BA60-4F7F-8208-8006A07C3D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36929-A11F-4581-856E-1016912C1E50}" type="pres">
      <dgm:prSet presAssocID="{4E7D8247-BA60-4F7F-8208-8006A07C3DE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63D71CDD-30E8-4932-BAFB-0578827547ED}" type="presOf" srcId="{4E7D8247-BA60-4F7F-8208-8006A07C3DEB}" destId="{C6036929-A11F-4581-856E-1016912C1E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BD32926-FDFE-4DC0-ABF8-9B1D0B0F5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F26915-A837-4383-BA22-CE1C10F25D45}">
      <dgm:prSet custT="1"/>
      <dgm:spPr/>
      <dgm:t>
        <a:bodyPr/>
        <a:lstStyle/>
        <a:p>
          <a:pPr algn="ctr" rtl="0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Feelings</a:t>
          </a:r>
          <a:r>
            <a:rPr lang="en-GB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dirty="0" smtClean="0"/>
            <a:t>     </a:t>
          </a:r>
          <a:endParaRPr lang="en-GB" sz="1800" b="0" dirty="0"/>
        </a:p>
      </dgm:t>
    </dgm:pt>
    <dgm:pt modelId="{45DE5B60-A305-4496-9057-CD44FC5F30C5}" type="parTrans" cxnId="{A8FE7759-5729-4097-9BBF-0A63298EFC11}">
      <dgm:prSet/>
      <dgm:spPr/>
      <dgm:t>
        <a:bodyPr/>
        <a:lstStyle/>
        <a:p>
          <a:endParaRPr lang="en-GB"/>
        </a:p>
      </dgm:t>
    </dgm:pt>
    <dgm:pt modelId="{B9A9E892-5A34-48FB-A06B-B7BEC6E01090}" type="sibTrans" cxnId="{A8FE7759-5729-4097-9BBF-0A63298EFC11}">
      <dgm:prSet/>
      <dgm:spPr/>
      <dgm:t>
        <a:bodyPr/>
        <a:lstStyle/>
        <a:p>
          <a:endParaRPr lang="en-GB"/>
        </a:p>
      </dgm:t>
    </dgm:pt>
    <dgm:pt modelId="{7D5D1AAE-4397-4E95-8F73-07B7FED29583}" type="pres">
      <dgm:prSet presAssocID="{7BD32926-FDFE-4DC0-ABF8-9B1D0B0F566E}" presName="linear" presStyleCnt="0">
        <dgm:presLayoutVars>
          <dgm:animLvl val="lvl"/>
          <dgm:resizeHandles val="exact"/>
        </dgm:presLayoutVars>
      </dgm:prSet>
      <dgm:spPr/>
    </dgm:pt>
    <dgm:pt modelId="{F52388F3-51EB-4BF1-BE13-7F23C2BFD419}" type="pres">
      <dgm:prSet presAssocID="{2CF26915-A837-4383-BA22-CE1C10F25D45}" presName="parentText" presStyleLbl="node1" presStyleIdx="0" presStyleCnt="1" custScaleY="47424" custLinFactNeighborX="-15476" custLinFactNeighborY="-312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B295CBD-867C-4129-A945-453725805267}" type="presOf" srcId="{7BD32926-FDFE-4DC0-ABF8-9B1D0B0F566E}" destId="{7D5D1AAE-4397-4E95-8F73-07B7FED29583}" srcOrd="0" destOrd="0" presId="urn:microsoft.com/office/officeart/2005/8/layout/vList2"/>
    <dgm:cxn modelId="{A8FE7759-5729-4097-9BBF-0A63298EFC11}" srcId="{7BD32926-FDFE-4DC0-ABF8-9B1D0B0F566E}" destId="{2CF26915-A837-4383-BA22-CE1C10F25D45}" srcOrd="0" destOrd="0" parTransId="{45DE5B60-A305-4496-9057-CD44FC5F30C5}" sibTransId="{B9A9E892-5A34-48FB-A06B-B7BEC6E01090}"/>
    <dgm:cxn modelId="{781034F5-6FCA-4E63-AE0B-A6AA7C933A6E}" type="presOf" srcId="{2CF26915-A837-4383-BA22-CE1C10F25D45}" destId="{F52388F3-51EB-4BF1-BE13-7F23C2BFD419}" srcOrd="0" destOrd="0" presId="urn:microsoft.com/office/officeart/2005/8/layout/vList2"/>
    <dgm:cxn modelId="{44C0FE2D-BD83-4658-BA93-CE2E56329D8B}" type="presParOf" srcId="{7D5D1AAE-4397-4E95-8F73-07B7FED29583}" destId="{F52388F3-51EB-4BF1-BE13-7F23C2BFD4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DA1E58A-7076-4B18-9142-70342BAAFDF7}" type="doc">
      <dgm:prSet loTypeId="urn:microsoft.com/office/officeart/2005/8/layout/default#3" loCatId="list" qsTypeId="urn:microsoft.com/office/officeart/2005/8/quickstyle/3d9" qsCatId="3D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D184C452-2A57-4B71-910D-A8D6F56C279D}">
      <dgm:prSet phldrT="[Text]"/>
      <dgm:spPr/>
      <dgm:t>
        <a:bodyPr/>
        <a:lstStyle/>
        <a:p>
          <a:r>
            <a:rPr lang="en-GB" b="1"/>
            <a:t>Concern</a:t>
          </a:r>
          <a:endParaRPr lang="en-GB" b="1" dirty="0"/>
        </a:p>
      </dgm:t>
    </dgm:pt>
    <dgm:pt modelId="{781B2C3A-70F6-47BE-8E8B-6B452AB8037F}" type="parTrans" cxnId="{6A4C4928-48D5-49E0-9748-ADF970ED0A95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31B6273-ADF6-47E0-BCA1-C6F9AE582F3C}" type="sibTrans" cxnId="{6A4C4928-48D5-49E0-9748-ADF970ED0A95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BC99345-AEBE-4F69-9F50-6F39972A14A1}">
      <dgm:prSet phldrT="[Text]"/>
      <dgm:spPr/>
      <dgm:t>
        <a:bodyPr/>
        <a:lstStyle/>
        <a:p>
          <a:r>
            <a:rPr lang="en-GB" b="1"/>
            <a:t>Anger</a:t>
          </a:r>
          <a:endParaRPr lang="en-GB" b="1" dirty="0"/>
        </a:p>
      </dgm:t>
    </dgm:pt>
    <dgm:pt modelId="{968C8BB5-CFDC-48CD-B128-41B671490989}" type="parTrans" cxnId="{E652B971-2DDF-43D8-A20E-EA9DFBAE056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4BB44B2-6B73-4178-A61D-1B71808800FE}" type="sibTrans" cxnId="{E652B971-2DDF-43D8-A20E-EA9DFBAE056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63C2AE55-5B35-4EC6-A51B-61683FFF27B5}">
      <dgm:prSet phldrT="[Text]"/>
      <dgm:spPr/>
      <dgm:t>
        <a:bodyPr/>
        <a:lstStyle/>
        <a:p>
          <a:r>
            <a:rPr lang="en-GB" b="1"/>
            <a:t>Embarrassment</a:t>
          </a:r>
          <a:endParaRPr lang="en-GB" b="1" dirty="0"/>
        </a:p>
      </dgm:t>
    </dgm:pt>
    <dgm:pt modelId="{54A0EB59-99B4-4028-B225-5C5C88C849C2}" type="parTrans" cxnId="{3C4AB38A-1B2A-4E33-8E39-C2A73B57BE4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B996A5D6-0EDC-46D5-8D9B-8874AA2EFD9E}" type="sibTrans" cxnId="{3C4AB38A-1B2A-4E33-8E39-C2A73B57BE47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B1E2CC3-EA91-4A02-AEA6-8D9B621A73AF}">
      <dgm:prSet phldrT="[Text]"/>
      <dgm:spPr/>
      <dgm:t>
        <a:bodyPr/>
        <a:lstStyle/>
        <a:p>
          <a:r>
            <a:rPr lang="en-GB" b="1"/>
            <a:t>Withdrawal</a:t>
          </a:r>
          <a:endParaRPr lang="en-GB" b="1" dirty="0"/>
        </a:p>
      </dgm:t>
    </dgm:pt>
    <dgm:pt modelId="{8CE711DD-2F51-4D44-A6D2-E4067274AC60}" type="parTrans" cxnId="{8F71C756-27D4-42F5-A6B6-CDEE8E56208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A476CA4-39DB-4E6C-AE6D-B8D7B012531F}" type="sibTrans" cxnId="{8F71C756-27D4-42F5-A6B6-CDEE8E56208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C7455DB-1834-40E5-992E-4A7975A511B8}">
      <dgm:prSet phldrT="[Text]"/>
      <dgm:spPr/>
      <dgm:t>
        <a:bodyPr/>
        <a:lstStyle/>
        <a:p>
          <a:r>
            <a:rPr lang="en-GB" b="1"/>
            <a:t>Apathy</a:t>
          </a:r>
          <a:endParaRPr lang="en-GB" b="1" dirty="0"/>
        </a:p>
      </dgm:t>
    </dgm:pt>
    <dgm:pt modelId="{9961408E-8B5A-4115-813C-5B6656484482}" type="parTrans" cxnId="{34E9A3F5-7EE4-401C-B7A5-93C321EF2F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8E345FFA-E47B-43F4-88C5-914C0E8A0575}" type="sibTrans" cxnId="{34E9A3F5-7EE4-401C-B7A5-93C321EF2FD3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83C584D-1AEB-450A-96A2-071A07496D1C}">
      <dgm:prSet phldrT="[Text]"/>
      <dgm:spPr/>
      <dgm:t>
        <a:bodyPr/>
        <a:lstStyle/>
        <a:p>
          <a:r>
            <a:rPr lang="en-GB" b="1"/>
            <a:t>Frustration</a:t>
          </a:r>
          <a:endParaRPr lang="en-GB" b="1" dirty="0"/>
        </a:p>
      </dgm:t>
    </dgm:pt>
    <dgm:pt modelId="{BDA78E2D-F6DD-40A8-BA01-469AE58560B4}" type="parTrans" cxnId="{8BE569B4-130C-4135-B0D4-12C48EE124A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6B87CDD-CF35-40CE-8AE1-65C969B7AB47}" type="sibTrans" cxnId="{8BE569B4-130C-4135-B0D4-12C48EE124A2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96AFCF7-08F0-49BE-8923-CCA9DB02216D}">
      <dgm:prSet phldrT="[Text]"/>
      <dgm:spPr/>
      <dgm:t>
        <a:bodyPr/>
        <a:lstStyle/>
        <a:p>
          <a:r>
            <a:rPr lang="en-GB" b="1"/>
            <a:t>Emotional control</a:t>
          </a:r>
          <a:endParaRPr lang="en-GB" b="1" dirty="0"/>
        </a:p>
      </dgm:t>
    </dgm:pt>
    <dgm:pt modelId="{33F6BF70-48D3-4A38-A072-FC7955F0408D}" type="parTrans" cxnId="{57B9A56B-8151-4BA2-88D8-D86006F52EF5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A4E3A865-9F7D-4272-BE91-B20082EE6520}" type="sibTrans" cxnId="{57B9A56B-8151-4BA2-88D8-D86006F52EF5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4E49CD9-1752-4E00-81B7-CEE95DDAF694}">
      <dgm:prSet phldrT="[Text]"/>
      <dgm:spPr/>
      <dgm:t>
        <a:bodyPr/>
        <a:lstStyle/>
        <a:p>
          <a:r>
            <a:rPr lang="en-GB" b="1"/>
            <a:t>Emotional expression</a:t>
          </a:r>
          <a:endParaRPr lang="en-GB" b="1" dirty="0"/>
        </a:p>
      </dgm:t>
    </dgm:pt>
    <dgm:pt modelId="{8D0C24D0-B893-4A60-BD6B-1F78CB2C164C}" type="parTrans" cxnId="{DBD38A07-2EC8-4E39-8101-CC69A00C719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F5CFFD4-A395-4C2F-B7D2-55AA6E56A10D}" type="sibTrans" cxnId="{DBD38A07-2EC8-4E39-8101-CC69A00C719B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3BF12673-476C-4EF0-81B5-407816DB982D}">
      <dgm:prSet phldrT="[Text]"/>
      <dgm:spPr/>
      <dgm:t>
        <a:bodyPr/>
        <a:lstStyle/>
        <a:p>
          <a:r>
            <a:rPr lang="en-GB" b="1"/>
            <a:t>Distress</a:t>
          </a:r>
          <a:endParaRPr lang="en-GB" b="1" dirty="0"/>
        </a:p>
      </dgm:t>
    </dgm:pt>
    <dgm:pt modelId="{98E006C4-2A02-489B-BC1D-5F7C084B0322}" type="parTrans" cxnId="{CA4E840F-2A3E-474E-AEF9-C18EF7E2638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2F1903D-CA24-4EF3-88BD-93E3BFE01DE7}" type="sibTrans" cxnId="{CA4E840F-2A3E-474E-AEF9-C18EF7E26389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8E1F59E-6438-49CA-B42C-66067C54110D}">
      <dgm:prSet phldrT="[Text]"/>
      <dgm:spPr/>
      <dgm:t>
        <a:bodyPr/>
        <a:lstStyle/>
        <a:p>
          <a:r>
            <a:rPr lang="en-GB" b="1"/>
            <a:t>Well-being</a:t>
          </a:r>
          <a:endParaRPr lang="en-GB" b="1" dirty="0"/>
        </a:p>
      </dgm:t>
    </dgm:pt>
    <dgm:pt modelId="{ADEE74EC-67FE-43E4-A1FE-12C645B182A2}" type="parTrans" cxnId="{B096BA3D-FD4E-4CD0-9C58-F37CC5A639D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6557E99-0B6B-4CA9-926E-C007D7E593F4}" type="sibTrans" cxnId="{B096BA3D-FD4E-4CD0-9C58-F37CC5A639D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470E64BA-AEE0-4783-9ADB-46A734939970}">
      <dgm:prSet phldrT="[Text]"/>
      <dgm:spPr/>
      <dgm:t>
        <a:bodyPr/>
        <a:lstStyle/>
        <a:p>
          <a:r>
            <a:rPr lang="en-GB" b="1"/>
            <a:t>Satisfaction</a:t>
          </a:r>
          <a:endParaRPr lang="en-GB" b="1" dirty="0"/>
        </a:p>
      </dgm:t>
    </dgm:pt>
    <dgm:pt modelId="{E3ADE0C9-11F6-4DE3-B31A-7539A1D7B029}" type="parTrans" cxnId="{3E8822D4-D088-41E7-9ED6-7FFD46ED07E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CEF8CD6-2893-4955-9E95-EC6EE05EC906}" type="sibTrans" cxnId="{3E8822D4-D088-41E7-9ED6-7FFD46ED07E0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EBE073CA-CBC5-439D-A781-6B559424B9CA}">
      <dgm:prSet phldrT="[Text]"/>
      <dgm:spPr/>
      <dgm:t>
        <a:bodyPr/>
        <a:lstStyle/>
        <a:p>
          <a:r>
            <a:rPr lang="en-GB" b="1"/>
            <a:t>Mood</a:t>
          </a:r>
          <a:endParaRPr lang="en-GB" b="1" dirty="0"/>
        </a:p>
      </dgm:t>
    </dgm:pt>
    <dgm:pt modelId="{388603ED-2D43-4A2E-9D2C-7BCF64C1D4A5}" type="parTrans" cxnId="{D9806431-D8E8-44EE-BDA4-B693A1A41C3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02CEF77-0C0D-4BA9-9057-F273EB7B8EFF}" type="sibTrans" cxnId="{D9806431-D8E8-44EE-BDA4-B693A1A41C3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3E7B3A0-09A0-4137-8516-3B9D296F4349}">
      <dgm:prSet phldrT="[Text]"/>
      <dgm:spPr/>
      <dgm:t>
        <a:bodyPr/>
        <a:lstStyle/>
        <a:p>
          <a:r>
            <a:rPr lang="en-GB" b="1"/>
            <a:t>Depression</a:t>
          </a:r>
          <a:endParaRPr lang="en-GB" b="1" dirty="0"/>
        </a:p>
      </dgm:t>
    </dgm:pt>
    <dgm:pt modelId="{B7B4C701-F571-4853-8675-E228DA3B3FAC}" type="parTrans" cxnId="{F7532152-D776-45FD-8E41-9E461184E57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3C34371-09C5-4740-910F-15DAFD4339B5}" type="sibTrans" cxnId="{F7532152-D776-45FD-8E41-9E461184E57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D4C7273E-EA28-4593-BFD2-DAFEC910BA43}">
      <dgm:prSet phldrT="[Text]"/>
      <dgm:spPr/>
      <dgm:t>
        <a:bodyPr/>
        <a:lstStyle/>
        <a:p>
          <a:r>
            <a:rPr lang="en-GB" b="1"/>
            <a:t>Emotional detachment</a:t>
          </a:r>
          <a:endParaRPr lang="en-GB" b="1" dirty="0"/>
        </a:p>
      </dgm:t>
    </dgm:pt>
    <dgm:pt modelId="{939BEE1F-FBD3-4571-86BE-4E306BA97AC4}" type="parTrans" cxnId="{9B4857F4-3897-4027-9AB6-843791DFC5F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54F02EB-9DA9-45DE-9DBE-55209F7A5F69}" type="sibTrans" cxnId="{9B4857F4-3897-4027-9AB6-843791DFC5FC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BE625FD4-6348-4A54-93A5-BA20F28DA52C}">
      <dgm:prSet phldrT="[Text]"/>
      <dgm:spPr/>
      <dgm:t>
        <a:bodyPr/>
        <a:lstStyle/>
        <a:p>
          <a:r>
            <a:rPr lang="en-GB" b="1"/>
            <a:t>Happiness</a:t>
          </a:r>
          <a:endParaRPr lang="en-GB" b="1" dirty="0"/>
        </a:p>
      </dgm:t>
    </dgm:pt>
    <dgm:pt modelId="{0B6C76DC-7E87-44F5-9B17-291A35D7DFA3}" type="parTrans" cxnId="{8E4E87B5-46B1-4DC6-AC0C-CDA94F114D1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1D14DF6E-DD90-4734-B5F4-EBA565B0976C}" type="sibTrans" cxnId="{8E4E87B5-46B1-4DC6-AC0C-CDA94F114D16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06F3D169-B315-40F2-ABAB-59D5F0B4E773}">
      <dgm:prSet phldrT="[Text]"/>
      <dgm:spPr/>
      <dgm:t>
        <a:bodyPr/>
        <a:lstStyle/>
        <a:p>
          <a:r>
            <a:rPr lang="en-GB" b="1"/>
            <a:t>Sadness</a:t>
          </a:r>
          <a:endParaRPr lang="en-GB" b="1" dirty="0"/>
        </a:p>
      </dgm:t>
    </dgm:pt>
    <dgm:pt modelId="{6B4FA65A-DAD5-47D6-955D-0B1D105855AE}" type="parTrans" cxnId="{A78FDE0B-98A5-466F-B9F6-989739C0522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CD064AAF-C75C-480D-8B42-765E6F566A64}" type="sibTrans" cxnId="{A78FDE0B-98A5-466F-B9F6-989739C0522E}">
      <dgm:prSet/>
      <dgm:spPr/>
      <dgm:t>
        <a:bodyPr/>
        <a:lstStyle/>
        <a:p>
          <a:endParaRPr lang="en-GB">
            <a:solidFill>
              <a:schemeClr val="bg1"/>
            </a:solidFill>
          </a:endParaRPr>
        </a:p>
      </dgm:t>
    </dgm:pt>
    <dgm:pt modelId="{FE87B738-F2A7-4D66-AFED-3E3860D4A02B}" type="pres">
      <dgm:prSet presAssocID="{8DA1E58A-7076-4B18-9142-70342BAAFDF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AB18175-FBDD-44CE-9264-A195178AD582}" type="pres">
      <dgm:prSet presAssocID="{D184C452-2A57-4B71-910D-A8D6F56C279D}" presName="node" presStyleLbl="node1" presStyleIdx="0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7A9FB2-744A-47AF-8E83-CF280943DE84}" type="pres">
      <dgm:prSet presAssocID="{D31B6273-ADF6-47E0-BCA1-C6F9AE582F3C}" presName="sibTrans" presStyleCnt="0"/>
      <dgm:spPr/>
    </dgm:pt>
    <dgm:pt modelId="{97CDCE2B-3773-4D1A-8345-98D1E9F4B2CC}" type="pres">
      <dgm:prSet presAssocID="{A83C584D-1AEB-450A-96A2-071A07496D1C}" presName="node" presStyleLbl="node1" presStyleIdx="1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690BB2F-4097-464E-8AA4-E87E407DD3CF}" type="pres">
      <dgm:prSet presAssocID="{46B87CDD-CF35-40CE-8AE1-65C969B7AB47}" presName="sibTrans" presStyleCnt="0"/>
      <dgm:spPr/>
    </dgm:pt>
    <dgm:pt modelId="{2AF19826-4506-423C-BEC0-D3B01C19B962}" type="pres">
      <dgm:prSet presAssocID="{1BC99345-AEBE-4F69-9F50-6F39972A14A1}" presName="node" presStyleLbl="node1" presStyleIdx="2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65238D9-5B83-4D87-8ABE-8BFB0C557D78}" type="pres">
      <dgm:prSet presAssocID="{D4BB44B2-6B73-4178-A61D-1B71808800FE}" presName="sibTrans" presStyleCnt="0"/>
      <dgm:spPr/>
    </dgm:pt>
    <dgm:pt modelId="{91808E77-1DD6-4D8C-9E5F-874C9F6A90D9}" type="pres">
      <dgm:prSet presAssocID="{63C2AE55-5B35-4EC6-A51B-61683FFF27B5}" presName="node" presStyleLbl="node1" presStyleIdx="3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4D3A495-933A-4309-995A-0D52E991B577}" type="pres">
      <dgm:prSet presAssocID="{B996A5D6-0EDC-46D5-8D9B-8874AA2EFD9E}" presName="sibTrans" presStyleCnt="0"/>
      <dgm:spPr/>
    </dgm:pt>
    <dgm:pt modelId="{41AAF073-D322-44D6-94BF-5E0C0C0DE5BA}" type="pres">
      <dgm:prSet presAssocID="{EB1E2CC3-EA91-4A02-AEA6-8D9B621A73AF}" presName="node" presStyleLbl="node1" presStyleIdx="4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F0D94F4-16AD-420E-913F-BF1A60342D18}" type="pres">
      <dgm:prSet presAssocID="{EA476CA4-39DB-4E6C-AE6D-B8D7B012531F}" presName="sibTrans" presStyleCnt="0"/>
      <dgm:spPr/>
    </dgm:pt>
    <dgm:pt modelId="{9A0563D2-D6EE-4D8F-B2BB-57DD50EA0CE7}" type="pres">
      <dgm:prSet presAssocID="{DC7455DB-1834-40E5-992E-4A7975A511B8}" presName="node" presStyleLbl="node1" presStyleIdx="5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4E5793-8EAF-4B8C-A23E-1329020C8BB1}" type="pres">
      <dgm:prSet presAssocID="{8E345FFA-E47B-43F4-88C5-914C0E8A0575}" presName="sibTrans" presStyleCnt="0"/>
      <dgm:spPr/>
    </dgm:pt>
    <dgm:pt modelId="{32AD3554-EAF4-4DED-8D1D-7E1FD6A47187}" type="pres">
      <dgm:prSet presAssocID="{F96AFCF7-08F0-49BE-8923-CCA9DB02216D}" presName="node" presStyleLbl="node1" presStyleIdx="6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4037193-8EA5-47CF-9BBB-7B2793DD8978}" type="pres">
      <dgm:prSet presAssocID="{A4E3A865-9F7D-4272-BE91-B20082EE6520}" presName="sibTrans" presStyleCnt="0"/>
      <dgm:spPr/>
    </dgm:pt>
    <dgm:pt modelId="{ECC55852-66C0-44E2-90B9-A42A95BC3CFF}" type="pres">
      <dgm:prSet presAssocID="{14E49CD9-1752-4E00-81B7-CEE95DDAF694}" presName="node" presStyleLbl="node1" presStyleIdx="7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FD23E2-A083-4E00-A6A3-810098BEC2BF}" type="pres">
      <dgm:prSet presAssocID="{FF5CFFD4-A395-4C2F-B7D2-55AA6E56A10D}" presName="sibTrans" presStyleCnt="0"/>
      <dgm:spPr/>
    </dgm:pt>
    <dgm:pt modelId="{2330B6FE-283F-44D1-B440-EFD0B847655F}" type="pres">
      <dgm:prSet presAssocID="{3BF12673-476C-4EF0-81B5-407816DB982D}" presName="node" presStyleLbl="node1" presStyleIdx="8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D87EF2-3A66-4FBD-BA5A-0E820980CE65}" type="pres">
      <dgm:prSet presAssocID="{42F1903D-CA24-4EF3-88BD-93E3BFE01DE7}" presName="sibTrans" presStyleCnt="0"/>
      <dgm:spPr/>
    </dgm:pt>
    <dgm:pt modelId="{6ED392EB-A22E-42E0-9267-BA8FCD40CDEE}" type="pres">
      <dgm:prSet presAssocID="{48E1F59E-6438-49CA-B42C-66067C54110D}" presName="node" presStyleLbl="node1" presStyleIdx="9" presStyleCnt="16" custLinFactNeighborX="0" custLinFactNeighborY="-170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F416BBB-831E-4A20-AA9E-4F03C911A684}" type="pres">
      <dgm:prSet presAssocID="{16557E99-0B6B-4CA9-926E-C007D7E593F4}" presName="sibTrans" presStyleCnt="0"/>
      <dgm:spPr/>
    </dgm:pt>
    <dgm:pt modelId="{E14831B0-50B1-4018-BAC5-FC9795B73664}" type="pres">
      <dgm:prSet presAssocID="{470E64BA-AEE0-4783-9ADB-46A734939970}" presName="node" presStyleLbl="node1" presStyleIdx="10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48C338-4A2D-42F4-8663-2FDD5541AF79}" type="pres">
      <dgm:prSet presAssocID="{1CEF8CD6-2893-4955-9E95-EC6EE05EC906}" presName="sibTrans" presStyleCnt="0"/>
      <dgm:spPr/>
    </dgm:pt>
    <dgm:pt modelId="{059D4344-834F-412D-AD71-4D3FE8B34CA8}" type="pres">
      <dgm:prSet presAssocID="{EBE073CA-CBC5-439D-A781-6B559424B9CA}" presName="node" presStyleLbl="node1" presStyleIdx="11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701EC05-49B8-4C6E-86BA-0591652AC4D3}" type="pres">
      <dgm:prSet presAssocID="{D02CEF77-0C0D-4BA9-9057-F273EB7B8EFF}" presName="sibTrans" presStyleCnt="0"/>
      <dgm:spPr/>
    </dgm:pt>
    <dgm:pt modelId="{C93FC880-3AB1-47D3-9CA6-FBCD03FBF989}" type="pres">
      <dgm:prSet presAssocID="{03E7B3A0-09A0-4137-8516-3B9D296F4349}" presName="node" presStyleLbl="node1" presStyleIdx="12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8E643F-A97C-46B5-811B-5D2EBB9D7BD1}" type="pres">
      <dgm:prSet presAssocID="{13C34371-09C5-4740-910F-15DAFD4339B5}" presName="sibTrans" presStyleCnt="0"/>
      <dgm:spPr/>
    </dgm:pt>
    <dgm:pt modelId="{1A87D3FD-EEC2-44B1-B0CC-700816598661}" type="pres">
      <dgm:prSet presAssocID="{D4C7273E-EA28-4593-BFD2-DAFEC910BA43}" presName="node" presStyleLbl="node1" presStyleIdx="13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249ED41-2E6E-4271-AE39-8066CA35B955}" type="pres">
      <dgm:prSet presAssocID="{F54F02EB-9DA9-45DE-9DBE-55209F7A5F69}" presName="sibTrans" presStyleCnt="0"/>
      <dgm:spPr/>
    </dgm:pt>
    <dgm:pt modelId="{45299109-1AEB-4907-9E1E-5D1A20B2148A}" type="pres">
      <dgm:prSet presAssocID="{BE625FD4-6348-4A54-93A5-BA20F28DA52C}" presName="node" presStyleLbl="node1" presStyleIdx="14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8F4155F-7CA7-427E-A144-5E14E13A509E}" type="pres">
      <dgm:prSet presAssocID="{1D14DF6E-DD90-4734-B5F4-EBA565B0976C}" presName="sibTrans" presStyleCnt="0"/>
      <dgm:spPr/>
    </dgm:pt>
    <dgm:pt modelId="{BF235604-5A7C-4359-BB12-1A45DCBF6E2B}" type="pres">
      <dgm:prSet presAssocID="{06F3D169-B315-40F2-ABAB-59D5F0B4E773}" presName="node" presStyleLbl="node1" presStyleIdx="15" presStyleCnt="1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7B9A56B-8151-4BA2-88D8-D86006F52EF5}" srcId="{8DA1E58A-7076-4B18-9142-70342BAAFDF7}" destId="{F96AFCF7-08F0-49BE-8923-CCA9DB02216D}" srcOrd="6" destOrd="0" parTransId="{33F6BF70-48D3-4A38-A072-FC7955F0408D}" sibTransId="{A4E3A865-9F7D-4272-BE91-B20082EE6520}"/>
    <dgm:cxn modelId="{8E4E87B5-46B1-4DC6-AC0C-CDA94F114D16}" srcId="{8DA1E58A-7076-4B18-9142-70342BAAFDF7}" destId="{BE625FD4-6348-4A54-93A5-BA20F28DA52C}" srcOrd="14" destOrd="0" parTransId="{0B6C76DC-7E87-44F5-9B17-291A35D7DFA3}" sibTransId="{1D14DF6E-DD90-4734-B5F4-EBA565B0976C}"/>
    <dgm:cxn modelId="{CEED15C5-7862-4A4E-917B-9AD399046A6F}" type="presOf" srcId="{06F3D169-B315-40F2-ABAB-59D5F0B4E773}" destId="{BF235604-5A7C-4359-BB12-1A45DCBF6E2B}" srcOrd="0" destOrd="0" presId="urn:microsoft.com/office/officeart/2005/8/layout/default#3"/>
    <dgm:cxn modelId="{8BBF70E9-51EA-4FB3-A2B8-06279C449966}" type="presOf" srcId="{8DA1E58A-7076-4B18-9142-70342BAAFDF7}" destId="{FE87B738-F2A7-4D66-AFED-3E3860D4A02B}" srcOrd="0" destOrd="0" presId="urn:microsoft.com/office/officeart/2005/8/layout/default#3"/>
    <dgm:cxn modelId="{76444044-A8B2-46AC-A9CB-0021D4F57C56}" type="presOf" srcId="{EB1E2CC3-EA91-4A02-AEA6-8D9B621A73AF}" destId="{41AAF073-D322-44D6-94BF-5E0C0C0DE5BA}" srcOrd="0" destOrd="0" presId="urn:microsoft.com/office/officeart/2005/8/layout/default#3"/>
    <dgm:cxn modelId="{EE7C0888-E6AE-479F-AE85-14612A854F0E}" type="presOf" srcId="{F96AFCF7-08F0-49BE-8923-CCA9DB02216D}" destId="{32AD3554-EAF4-4DED-8D1D-7E1FD6A47187}" srcOrd="0" destOrd="0" presId="urn:microsoft.com/office/officeart/2005/8/layout/default#3"/>
    <dgm:cxn modelId="{D9806431-D8E8-44EE-BDA4-B693A1A41C36}" srcId="{8DA1E58A-7076-4B18-9142-70342BAAFDF7}" destId="{EBE073CA-CBC5-439D-A781-6B559424B9CA}" srcOrd="11" destOrd="0" parTransId="{388603ED-2D43-4A2E-9D2C-7BCF64C1D4A5}" sibTransId="{D02CEF77-0C0D-4BA9-9057-F273EB7B8EFF}"/>
    <dgm:cxn modelId="{6E2E116C-0758-43FB-AD7F-8D51ED9056B0}" type="presOf" srcId="{03E7B3A0-09A0-4137-8516-3B9D296F4349}" destId="{C93FC880-3AB1-47D3-9CA6-FBCD03FBF989}" srcOrd="0" destOrd="0" presId="urn:microsoft.com/office/officeart/2005/8/layout/default#3"/>
    <dgm:cxn modelId="{B822A716-6F6E-4976-BB18-DE30B382981E}" type="presOf" srcId="{470E64BA-AEE0-4783-9ADB-46A734939970}" destId="{E14831B0-50B1-4018-BAC5-FC9795B73664}" srcOrd="0" destOrd="0" presId="urn:microsoft.com/office/officeart/2005/8/layout/default#3"/>
    <dgm:cxn modelId="{25543BD8-BCDF-4465-BE53-58F29A76E951}" type="presOf" srcId="{A83C584D-1AEB-450A-96A2-071A07496D1C}" destId="{97CDCE2B-3773-4D1A-8345-98D1E9F4B2CC}" srcOrd="0" destOrd="0" presId="urn:microsoft.com/office/officeart/2005/8/layout/default#3"/>
    <dgm:cxn modelId="{E6FC650D-D2FB-4171-8632-69498FEFE3F2}" type="presOf" srcId="{DC7455DB-1834-40E5-992E-4A7975A511B8}" destId="{9A0563D2-D6EE-4D8F-B2BB-57DD50EA0CE7}" srcOrd="0" destOrd="0" presId="urn:microsoft.com/office/officeart/2005/8/layout/default#3"/>
    <dgm:cxn modelId="{5881F260-1A43-4823-97E8-A9EECEBA0FD7}" type="presOf" srcId="{63C2AE55-5B35-4EC6-A51B-61683FFF27B5}" destId="{91808E77-1DD6-4D8C-9E5F-874C9F6A90D9}" srcOrd="0" destOrd="0" presId="urn:microsoft.com/office/officeart/2005/8/layout/default#3"/>
    <dgm:cxn modelId="{3C4AB38A-1B2A-4E33-8E39-C2A73B57BE47}" srcId="{8DA1E58A-7076-4B18-9142-70342BAAFDF7}" destId="{63C2AE55-5B35-4EC6-A51B-61683FFF27B5}" srcOrd="3" destOrd="0" parTransId="{54A0EB59-99B4-4028-B225-5C5C88C849C2}" sibTransId="{B996A5D6-0EDC-46D5-8D9B-8874AA2EFD9E}"/>
    <dgm:cxn modelId="{1273DB1A-0C0B-4270-B8A0-B53891F5A15A}" type="presOf" srcId="{BE625FD4-6348-4A54-93A5-BA20F28DA52C}" destId="{45299109-1AEB-4907-9E1E-5D1A20B2148A}" srcOrd="0" destOrd="0" presId="urn:microsoft.com/office/officeart/2005/8/layout/default#3"/>
    <dgm:cxn modelId="{2B68743F-E357-455E-8351-251C8EB2BA9F}" type="presOf" srcId="{D184C452-2A57-4B71-910D-A8D6F56C279D}" destId="{AAB18175-FBDD-44CE-9264-A195178AD582}" srcOrd="0" destOrd="0" presId="urn:microsoft.com/office/officeart/2005/8/layout/default#3"/>
    <dgm:cxn modelId="{3E8822D4-D088-41E7-9ED6-7FFD46ED07E0}" srcId="{8DA1E58A-7076-4B18-9142-70342BAAFDF7}" destId="{470E64BA-AEE0-4783-9ADB-46A734939970}" srcOrd="10" destOrd="0" parTransId="{E3ADE0C9-11F6-4DE3-B31A-7539A1D7B029}" sibTransId="{1CEF8CD6-2893-4955-9E95-EC6EE05EC906}"/>
    <dgm:cxn modelId="{8BE569B4-130C-4135-B0D4-12C48EE124A2}" srcId="{8DA1E58A-7076-4B18-9142-70342BAAFDF7}" destId="{A83C584D-1AEB-450A-96A2-071A07496D1C}" srcOrd="1" destOrd="0" parTransId="{BDA78E2D-F6DD-40A8-BA01-469AE58560B4}" sibTransId="{46B87CDD-CF35-40CE-8AE1-65C969B7AB47}"/>
    <dgm:cxn modelId="{A78FDE0B-98A5-466F-B9F6-989739C0522E}" srcId="{8DA1E58A-7076-4B18-9142-70342BAAFDF7}" destId="{06F3D169-B315-40F2-ABAB-59D5F0B4E773}" srcOrd="15" destOrd="0" parTransId="{6B4FA65A-DAD5-47D6-955D-0B1D105855AE}" sibTransId="{CD064AAF-C75C-480D-8B42-765E6F566A64}"/>
    <dgm:cxn modelId="{F7532152-D776-45FD-8E41-9E461184E57E}" srcId="{8DA1E58A-7076-4B18-9142-70342BAAFDF7}" destId="{03E7B3A0-09A0-4137-8516-3B9D296F4349}" srcOrd="12" destOrd="0" parTransId="{B7B4C701-F571-4853-8675-E228DA3B3FAC}" sibTransId="{13C34371-09C5-4740-910F-15DAFD4339B5}"/>
    <dgm:cxn modelId="{9B4857F4-3897-4027-9AB6-843791DFC5FC}" srcId="{8DA1E58A-7076-4B18-9142-70342BAAFDF7}" destId="{D4C7273E-EA28-4593-BFD2-DAFEC910BA43}" srcOrd="13" destOrd="0" parTransId="{939BEE1F-FBD3-4571-86BE-4E306BA97AC4}" sibTransId="{F54F02EB-9DA9-45DE-9DBE-55209F7A5F69}"/>
    <dgm:cxn modelId="{6A4C4928-48D5-49E0-9748-ADF970ED0A95}" srcId="{8DA1E58A-7076-4B18-9142-70342BAAFDF7}" destId="{D184C452-2A57-4B71-910D-A8D6F56C279D}" srcOrd="0" destOrd="0" parTransId="{781B2C3A-70F6-47BE-8E8B-6B452AB8037F}" sibTransId="{D31B6273-ADF6-47E0-BCA1-C6F9AE582F3C}"/>
    <dgm:cxn modelId="{CA4E840F-2A3E-474E-AEF9-C18EF7E26389}" srcId="{8DA1E58A-7076-4B18-9142-70342BAAFDF7}" destId="{3BF12673-476C-4EF0-81B5-407816DB982D}" srcOrd="8" destOrd="0" parTransId="{98E006C4-2A02-489B-BC1D-5F7C084B0322}" sibTransId="{42F1903D-CA24-4EF3-88BD-93E3BFE01DE7}"/>
    <dgm:cxn modelId="{3818B96C-A24B-4172-BA73-FF63C9891235}" type="presOf" srcId="{EBE073CA-CBC5-439D-A781-6B559424B9CA}" destId="{059D4344-834F-412D-AD71-4D3FE8B34CA8}" srcOrd="0" destOrd="0" presId="urn:microsoft.com/office/officeart/2005/8/layout/default#3"/>
    <dgm:cxn modelId="{DBD38A07-2EC8-4E39-8101-CC69A00C719B}" srcId="{8DA1E58A-7076-4B18-9142-70342BAAFDF7}" destId="{14E49CD9-1752-4E00-81B7-CEE95DDAF694}" srcOrd="7" destOrd="0" parTransId="{8D0C24D0-B893-4A60-BD6B-1F78CB2C164C}" sibTransId="{FF5CFFD4-A395-4C2F-B7D2-55AA6E56A10D}"/>
    <dgm:cxn modelId="{B096BA3D-FD4E-4CD0-9C58-F37CC5A639DE}" srcId="{8DA1E58A-7076-4B18-9142-70342BAAFDF7}" destId="{48E1F59E-6438-49CA-B42C-66067C54110D}" srcOrd="9" destOrd="0" parTransId="{ADEE74EC-67FE-43E4-A1FE-12C645B182A2}" sibTransId="{16557E99-0B6B-4CA9-926E-C007D7E593F4}"/>
    <dgm:cxn modelId="{34E9A3F5-7EE4-401C-B7A5-93C321EF2FD3}" srcId="{8DA1E58A-7076-4B18-9142-70342BAAFDF7}" destId="{DC7455DB-1834-40E5-992E-4A7975A511B8}" srcOrd="5" destOrd="0" parTransId="{9961408E-8B5A-4115-813C-5B6656484482}" sibTransId="{8E345FFA-E47B-43F4-88C5-914C0E8A0575}"/>
    <dgm:cxn modelId="{E652B971-2DDF-43D8-A20E-EA9DFBAE056B}" srcId="{8DA1E58A-7076-4B18-9142-70342BAAFDF7}" destId="{1BC99345-AEBE-4F69-9F50-6F39972A14A1}" srcOrd="2" destOrd="0" parTransId="{968C8BB5-CFDC-48CD-B128-41B671490989}" sibTransId="{D4BB44B2-6B73-4178-A61D-1B71808800FE}"/>
    <dgm:cxn modelId="{49E63504-1364-4019-8622-605989B65B25}" type="presOf" srcId="{D4C7273E-EA28-4593-BFD2-DAFEC910BA43}" destId="{1A87D3FD-EEC2-44B1-B0CC-700816598661}" srcOrd="0" destOrd="0" presId="urn:microsoft.com/office/officeart/2005/8/layout/default#3"/>
    <dgm:cxn modelId="{405F59D5-9D03-463B-BFDB-3C3AF549D51A}" type="presOf" srcId="{1BC99345-AEBE-4F69-9F50-6F39972A14A1}" destId="{2AF19826-4506-423C-BEC0-D3B01C19B962}" srcOrd="0" destOrd="0" presId="urn:microsoft.com/office/officeart/2005/8/layout/default#3"/>
    <dgm:cxn modelId="{74B2FF8E-6074-4C2E-8C71-D15356B1BBB4}" type="presOf" srcId="{14E49CD9-1752-4E00-81B7-CEE95DDAF694}" destId="{ECC55852-66C0-44E2-90B9-A42A95BC3CFF}" srcOrd="0" destOrd="0" presId="urn:microsoft.com/office/officeart/2005/8/layout/default#3"/>
    <dgm:cxn modelId="{3F351A36-AEA2-4D1D-81CA-CDD7F670F874}" type="presOf" srcId="{48E1F59E-6438-49CA-B42C-66067C54110D}" destId="{6ED392EB-A22E-42E0-9267-BA8FCD40CDEE}" srcOrd="0" destOrd="0" presId="urn:microsoft.com/office/officeart/2005/8/layout/default#3"/>
    <dgm:cxn modelId="{EE4B5F7C-4E82-489A-8F1D-51A3CA21FAFF}" type="presOf" srcId="{3BF12673-476C-4EF0-81B5-407816DB982D}" destId="{2330B6FE-283F-44D1-B440-EFD0B847655F}" srcOrd="0" destOrd="0" presId="urn:microsoft.com/office/officeart/2005/8/layout/default#3"/>
    <dgm:cxn modelId="{8F71C756-27D4-42F5-A6B6-CDEE8E56208C}" srcId="{8DA1E58A-7076-4B18-9142-70342BAAFDF7}" destId="{EB1E2CC3-EA91-4A02-AEA6-8D9B621A73AF}" srcOrd="4" destOrd="0" parTransId="{8CE711DD-2F51-4D44-A6D2-E4067274AC60}" sibTransId="{EA476CA4-39DB-4E6C-AE6D-B8D7B012531F}"/>
    <dgm:cxn modelId="{3765FEAF-7133-4EDC-BBEC-85BB94D2099F}" type="presParOf" srcId="{FE87B738-F2A7-4D66-AFED-3E3860D4A02B}" destId="{AAB18175-FBDD-44CE-9264-A195178AD582}" srcOrd="0" destOrd="0" presId="urn:microsoft.com/office/officeart/2005/8/layout/default#3"/>
    <dgm:cxn modelId="{23091F85-6D2B-49F1-B5EA-18FB9ED56852}" type="presParOf" srcId="{FE87B738-F2A7-4D66-AFED-3E3860D4A02B}" destId="{3A7A9FB2-744A-47AF-8E83-CF280943DE84}" srcOrd="1" destOrd="0" presId="urn:microsoft.com/office/officeart/2005/8/layout/default#3"/>
    <dgm:cxn modelId="{9D006F01-3F60-4D53-9403-A1D349D814BD}" type="presParOf" srcId="{FE87B738-F2A7-4D66-AFED-3E3860D4A02B}" destId="{97CDCE2B-3773-4D1A-8345-98D1E9F4B2CC}" srcOrd="2" destOrd="0" presId="urn:microsoft.com/office/officeart/2005/8/layout/default#3"/>
    <dgm:cxn modelId="{29BCC86C-82D7-4A6D-84AE-E434CBB24A6F}" type="presParOf" srcId="{FE87B738-F2A7-4D66-AFED-3E3860D4A02B}" destId="{6690BB2F-4097-464E-8AA4-E87E407DD3CF}" srcOrd="3" destOrd="0" presId="urn:microsoft.com/office/officeart/2005/8/layout/default#3"/>
    <dgm:cxn modelId="{E0506A7B-70B1-4665-BE17-0F581FD7AA98}" type="presParOf" srcId="{FE87B738-F2A7-4D66-AFED-3E3860D4A02B}" destId="{2AF19826-4506-423C-BEC0-D3B01C19B962}" srcOrd="4" destOrd="0" presId="urn:microsoft.com/office/officeart/2005/8/layout/default#3"/>
    <dgm:cxn modelId="{9C298C8E-0F21-4A19-A965-0AF4AD6C2850}" type="presParOf" srcId="{FE87B738-F2A7-4D66-AFED-3E3860D4A02B}" destId="{565238D9-5B83-4D87-8ABE-8BFB0C557D78}" srcOrd="5" destOrd="0" presId="urn:microsoft.com/office/officeart/2005/8/layout/default#3"/>
    <dgm:cxn modelId="{DAD7C037-73D5-4018-B4D7-6BFF7E0CB487}" type="presParOf" srcId="{FE87B738-F2A7-4D66-AFED-3E3860D4A02B}" destId="{91808E77-1DD6-4D8C-9E5F-874C9F6A90D9}" srcOrd="6" destOrd="0" presId="urn:microsoft.com/office/officeart/2005/8/layout/default#3"/>
    <dgm:cxn modelId="{753E78CB-DB94-4F0C-B945-1E2591BC81DE}" type="presParOf" srcId="{FE87B738-F2A7-4D66-AFED-3E3860D4A02B}" destId="{74D3A495-933A-4309-995A-0D52E991B577}" srcOrd="7" destOrd="0" presId="urn:microsoft.com/office/officeart/2005/8/layout/default#3"/>
    <dgm:cxn modelId="{A7BDCDF0-D609-4DFE-A65A-A484A5559F31}" type="presParOf" srcId="{FE87B738-F2A7-4D66-AFED-3E3860D4A02B}" destId="{41AAF073-D322-44D6-94BF-5E0C0C0DE5BA}" srcOrd="8" destOrd="0" presId="urn:microsoft.com/office/officeart/2005/8/layout/default#3"/>
    <dgm:cxn modelId="{643251EC-8226-4AFD-8572-08B4B13A39DD}" type="presParOf" srcId="{FE87B738-F2A7-4D66-AFED-3E3860D4A02B}" destId="{7F0D94F4-16AD-420E-913F-BF1A60342D18}" srcOrd="9" destOrd="0" presId="urn:microsoft.com/office/officeart/2005/8/layout/default#3"/>
    <dgm:cxn modelId="{E0E912DD-7A43-43C3-80A5-B1051952C291}" type="presParOf" srcId="{FE87B738-F2A7-4D66-AFED-3E3860D4A02B}" destId="{9A0563D2-D6EE-4D8F-B2BB-57DD50EA0CE7}" srcOrd="10" destOrd="0" presId="urn:microsoft.com/office/officeart/2005/8/layout/default#3"/>
    <dgm:cxn modelId="{0C476755-1F20-40D8-8510-1A24C255355E}" type="presParOf" srcId="{FE87B738-F2A7-4D66-AFED-3E3860D4A02B}" destId="{474E5793-8EAF-4B8C-A23E-1329020C8BB1}" srcOrd="11" destOrd="0" presId="urn:microsoft.com/office/officeart/2005/8/layout/default#3"/>
    <dgm:cxn modelId="{C153C4F2-8ACF-4C2B-BF5B-FC80DE3FE2E3}" type="presParOf" srcId="{FE87B738-F2A7-4D66-AFED-3E3860D4A02B}" destId="{32AD3554-EAF4-4DED-8D1D-7E1FD6A47187}" srcOrd="12" destOrd="0" presId="urn:microsoft.com/office/officeart/2005/8/layout/default#3"/>
    <dgm:cxn modelId="{24636D96-1705-4E58-8083-0A26DB59B26C}" type="presParOf" srcId="{FE87B738-F2A7-4D66-AFED-3E3860D4A02B}" destId="{64037193-8EA5-47CF-9BBB-7B2793DD8978}" srcOrd="13" destOrd="0" presId="urn:microsoft.com/office/officeart/2005/8/layout/default#3"/>
    <dgm:cxn modelId="{A0F16E3E-15F4-4DF6-8129-9276AF792998}" type="presParOf" srcId="{FE87B738-F2A7-4D66-AFED-3E3860D4A02B}" destId="{ECC55852-66C0-44E2-90B9-A42A95BC3CFF}" srcOrd="14" destOrd="0" presId="urn:microsoft.com/office/officeart/2005/8/layout/default#3"/>
    <dgm:cxn modelId="{64A8D24C-B6CC-4661-9EB4-CCBE24174C29}" type="presParOf" srcId="{FE87B738-F2A7-4D66-AFED-3E3860D4A02B}" destId="{12FD23E2-A083-4E00-A6A3-810098BEC2BF}" srcOrd="15" destOrd="0" presId="urn:microsoft.com/office/officeart/2005/8/layout/default#3"/>
    <dgm:cxn modelId="{64E1F66F-A097-4568-A6A9-6647E154089F}" type="presParOf" srcId="{FE87B738-F2A7-4D66-AFED-3E3860D4A02B}" destId="{2330B6FE-283F-44D1-B440-EFD0B847655F}" srcOrd="16" destOrd="0" presId="urn:microsoft.com/office/officeart/2005/8/layout/default#3"/>
    <dgm:cxn modelId="{F3CF9F5B-17E8-49E3-A1D0-E6E0B5DE3972}" type="presParOf" srcId="{FE87B738-F2A7-4D66-AFED-3E3860D4A02B}" destId="{0ED87EF2-3A66-4FBD-BA5A-0E820980CE65}" srcOrd="17" destOrd="0" presId="urn:microsoft.com/office/officeart/2005/8/layout/default#3"/>
    <dgm:cxn modelId="{3A7DF657-5DD1-4463-B9A9-EA0F11A72AE0}" type="presParOf" srcId="{FE87B738-F2A7-4D66-AFED-3E3860D4A02B}" destId="{6ED392EB-A22E-42E0-9267-BA8FCD40CDEE}" srcOrd="18" destOrd="0" presId="urn:microsoft.com/office/officeart/2005/8/layout/default#3"/>
    <dgm:cxn modelId="{3E111C1C-23DB-46C7-A5FB-4CF576BC314F}" type="presParOf" srcId="{FE87B738-F2A7-4D66-AFED-3E3860D4A02B}" destId="{6F416BBB-831E-4A20-AA9E-4F03C911A684}" srcOrd="19" destOrd="0" presId="urn:microsoft.com/office/officeart/2005/8/layout/default#3"/>
    <dgm:cxn modelId="{1A3EFC18-ABC7-41F0-92F9-4FD5E03748BB}" type="presParOf" srcId="{FE87B738-F2A7-4D66-AFED-3E3860D4A02B}" destId="{E14831B0-50B1-4018-BAC5-FC9795B73664}" srcOrd="20" destOrd="0" presId="urn:microsoft.com/office/officeart/2005/8/layout/default#3"/>
    <dgm:cxn modelId="{FB15F4E4-A988-4059-9B48-3EEBD4FB7F98}" type="presParOf" srcId="{FE87B738-F2A7-4D66-AFED-3E3860D4A02B}" destId="{2448C338-4A2D-42F4-8663-2FDD5541AF79}" srcOrd="21" destOrd="0" presId="urn:microsoft.com/office/officeart/2005/8/layout/default#3"/>
    <dgm:cxn modelId="{4682F598-934B-4019-9054-6FE87BC21694}" type="presParOf" srcId="{FE87B738-F2A7-4D66-AFED-3E3860D4A02B}" destId="{059D4344-834F-412D-AD71-4D3FE8B34CA8}" srcOrd="22" destOrd="0" presId="urn:microsoft.com/office/officeart/2005/8/layout/default#3"/>
    <dgm:cxn modelId="{EFA0425C-EE81-4259-95C7-DD2B76579AC8}" type="presParOf" srcId="{FE87B738-F2A7-4D66-AFED-3E3860D4A02B}" destId="{7701EC05-49B8-4C6E-86BA-0591652AC4D3}" srcOrd="23" destOrd="0" presId="urn:microsoft.com/office/officeart/2005/8/layout/default#3"/>
    <dgm:cxn modelId="{5634C168-1F42-4218-8926-F99F48CD9509}" type="presParOf" srcId="{FE87B738-F2A7-4D66-AFED-3E3860D4A02B}" destId="{C93FC880-3AB1-47D3-9CA6-FBCD03FBF989}" srcOrd="24" destOrd="0" presId="urn:microsoft.com/office/officeart/2005/8/layout/default#3"/>
    <dgm:cxn modelId="{9E0EBD2E-D282-4CE4-BEF3-4EF920459915}" type="presParOf" srcId="{FE87B738-F2A7-4D66-AFED-3E3860D4A02B}" destId="{638E643F-A97C-46B5-811B-5D2EBB9D7BD1}" srcOrd="25" destOrd="0" presId="urn:microsoft.com/office/officeart/2005/8/layout/default#3"/>
    <dgm:cxn modelId="{AC1EC0F5-B1F3-4E84-AD3B-E0939B190119}" type="presParOf" srcId="{FE87B738-F2A7-4D66-AFED-3E3860D4A02B}" destId="{1A87D3FD-EEC2-44B1-B0CC-700816598661}" srcOrd="26" destOrd="0" presId="urn:microsoft.com/office/officeart/2005/8/layout/default#3"/>
    <dgm:cxn modelId="{2A9BD0EB-D32E-4109-803D-BA3D1A735B8C}" type="presParOf" srcId="{FE87B738-F2A7-4D66-AFED-3E3860D4A02B}" destId="{7249ED41-2E6E-4271-AE39-8066CA35B955}" srcOrd="27" destOrd="0" presId="urn:microsoft.com/office/officeart/2005/8/layout/default#3"/>
    <dgm:cxn modelId="{A9168FC2-7749-4D90-8807-72E241DB9EE7}" type="presParOf" srcId="{FE87B738-F2A7-4D66-AFED-3E3860D4A02B}" destId="{45299109-1AEB-4907-9E1E-5D1A20B2148A}" srcOrd="28" destOrd="0" presId="urn:microsoft.com/office/officeart/2005/8/layout/default#3"/>
    <dgm:cxn modelId="{75B85248-803A-4A20-9863-D645084362C6}" type="presParOf" srcId="{FE87B738-F2A7-4D66-AFED-3E3860D4A02B}" destId="{38F4155F-7CA7-427E-A144-5E14E13A509E}" srcOrd="29" destOrd="0" presId="urn:microsoft.com/office/officeart/2005/8/layout/default#3"/>
    <dgm:cxn modelId="{A9D3D577-679B-44DC-93DA-66834FCE36BF}" type="presParOf" srcId="{FE87B738-F2A7-4D66-AFED-3E3860D4A02B}" destId="{BF235604-5A7C-4359-BB12-1A45DCBF6E2B}" srcOrd="30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CF205BC-A861-44F7-B514-C113D8DBDF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EC510E-E320-42AE-84C0-F7A3494330F9}">
      <dgm:prSet custT="1"/>
      <dgm:spPr/>
      <dgm:t>
        <a:bodyPr/>
        <a:lstStyle/>
        <a:p>
          <a:pPr algn="ctr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9937F-F960-4949-BB50-FBF55FA11B68}" type="parTrans" cxnId="{1BDC1B89-41B8-4A83-843D-3F8D096AFCBC}">
      <dgm:prSet/>
      <dgm:spPr/>
      <dgm:t>
        <a:bodyPr/>
        <a:lstStyle/>
        <a:p>
          <a:endParaRPr lang="en-GB"/>
        </a:p>
      </dgm:t>
    </dgm:pt>
    <dgm:pt modelId="{788B1033-9E02-444B-92F1-98710DFFE400}" type="sibTrans" cxnId="{1BDC1B89-41B8-4A83-843D-3F8D096AFCBC}">
      <dgm:prSet/>
      <dgm:spPr/>
      <dgm:t>
        <a:bodyPr/>
        <a:lstStyle/>
        <a:p>
          <a:endParaRPr lang="en-GB"/>
        </a:p>
      </dgm:t>
    </dgm:pt>
    <dgm:pt modelId="{C94CE6F1-7852-4B8A-8A23-21F1249D838C}">
      <dgm:prSet/>
      <dgm:spPr/>
      <dgm:t>
        <a:bodyPr/>
        <a:lstStyle/>
        <a:p>
          <a:pPr algn="ctr" rtl="0"/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Upset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2A052-F3C3-4011-879F-5F68CA9A1E52}" type="sibTrans" cxnId="{A4CD4A74-4DD7-4F33-966A-BBBB61340E59}">
      <dgm:prSet/>
      <dgm:spPr/>
      <dgm:t>
        <a:bodyPr/>
        <a:lstStyle/>
        <a:p>
          <a:endParaRPr lang="en-GB"/>
        </a:p>
      </dgm:t>
    </dgm:pt>
    <dgm:pt modelId="{03116137-0808-4103-A184-A832A7C51D7C}" type="parTrans" cxnId="{A4CD4A74-4DD7-4F33-966A-BBBB61340E59}">
      <dgm:prSet/>
      <dgm:spPr/>
      <dgm:t>
        <a:bodyPr/>
        <a:lstStyle/>
        <a:p>
          <a:endParaRPr lang="en-GB"/>
        </a:p>
      </dgm:t>
    </dgm:pt>
    <dgm:pt modelId="{2B095EA4-5AB9-42A5-A6BC-B516B39CF9A4}" type="pres">
      <dgm:prSet presAssocID="{7CF205BC-A861-44F7-B514-C113D8DBDF40}" presName="linear" presStyleCnt="0">
        <dgm:presLayoutVars>
          <dgm:animLvl val="lvl"/>
          <dgm:resizeHandles val="exact"/>
        </dgm:presLayoutVars>
      </dgm:prSet>
      <dgm:spPr/>
    </dgm:pt>
    <dgm:pt modelId="{E9E19CF8-8AB9-41BA-8FE2-CC19F3D85383}" type="pres">
      <dgm:prSet presAssocID="{C94CE6F1-7852-4B8A-8A23-21F1249D838C}" presName="parentText" presStyleLbl="node1" presStyleIdx="0" presStyleCnt="2" custAng="10800000" custFlipVert="1" custScaleX="19811" custScaleY="36665" custLinFactY="-69364" custLinFactNeighborX="-5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E4C90-705A-40E0-BF2B-34D726B97476}" type="pres">
      <dgm:prSet presAssocID="{AB62A052-F3C3-4011-879F-5F68CA9A1E52}" presName="spacer" presStyleCnt="0"/>
      <dgm:spPr/>
    </dgm:pt>
    <dgm:pt modelId="{953168C0-C6D9-4A0B-AE61-B94247F45C28}" type="pres">
      <dgm:prSet presAssocID="{8DEC510E-E320-42AE-84C0-F7A3494330F9}" presName="parentText" presStyleLbl="node1" presStyleIdx="1" presStyleCnt="2" custScaleX="16239" custScaleY="37926" custLinFactY="55709" custLinFactNeighborX="133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3692DB91-4611-4F2D-AF7D-AC3A61769F7E}" type="presOf" srcId="{7CF205BC-A861-44F7-B514-C113D8DBDF40}" destId="{2B095EA4-5AB9-42A5-A6BC-B516B39CF9A4}" srcOrd="0" destOrd="0" presId="urn:microsoft.com/office/officeart/2005/8/layout/vList2"/>
    <dgm:cxn modelId="{B5FAC43A-1CA4-4783-8984-45E5C94EF7C8}" type="presOf" srcId="{C94CE6F1-7852-4B8A-8A23-21F1249D838C}" destId="{E9E19CF8-8AB9-41BA-8FE2-CC19F3D85383}" srcOrd="0" destOrd="0" presId="urn:microsoft.com/office/officeart/2005/8/layout/vList2"/>
    <dgm:cxn modelId="{1BDC1B89-41B8-4A83-843D-3F8D096AFCBC}" srcId="{7CF205BC-A861-44F7-B514-C113D8DBDF40}" destId="{8DEC510E-E320-42AE-84C0-F7A3494330F9}" srcOrd="1" destOrd="0" parTransId="{4849937F-F960-4949-BB50-FBF55FA11B68}" sibTransId="{788B1033-9E02-444B-92F1-98710DFFE400}"/>
    <dgm:cxn modelId="{A4CD4A74-4DD7-4F33-966A-BBBB61340E59}" srcId="{7CF205BC-A861-44F7-B514-C113D8DBDF40}" destId="{C94CE6F1-7852-4B8A-8A23-21F1249D838C}" srcOrd="0" destOrd="0" parTransId="{03116137-0808-4103-A184-A832A7C51D7C}" sibTransId="{AB62A052-F3C3-4011-879F-5F68CA9A1E52}"/>
    <dgm:cxn modelId="{B3044B3A-A8F0-4449-B884-DD38D1753F39}" type="presOf" srcId="{8DEC510E-E320-42AE-84C0-F7A3494330F9}" destId="{953168C0-C6D9-4A0B-AE61-B94247F45C28}" srcOrd="0" destOrd="0" presId="urn:microsoft.com/office/officeart/2005/8/layout/vList2"/>
    <dgm:cxn modelId="{8546FAB9-76BD-4495-8DAE-C7E01C599E57}" type="presParOf" srcId="{2B095EA4-5AB9-42A5-A6BC-B516B39CF9A4}" destId="{E9E19CF8-8AB9-41BA-8FE2-CC19F3D85383}" srcOrd="0" destOrd="0" presId="urn:microsoft.com/office/officeart/2005/8/layout/vList2"/>
    <dgm:cxn modelId="{EE668A7D-7619-4FED-8750-590C02F61ED8}" type="presParOf" srcId="{2B095EA4-5AB9-42A5-A6BC-B516B39CF9A4}" destId="{ADAE4C90-705A-40E0-BF2B-34D726B97476}" srcOrd="1" destOrd="0" presId="urn:microsoft.com/office/officeart/2005/8/layout/vList2"/>
    <dgm:cxn modelId="{BA539E78-956A-419F-A912-FF19B08B67C2}" type="presParOf" srcId="{2B095EA4-5AB9-42A5-A6BC-B516B39CF9A4}" destId="{953168C0-C6D9-4A0B-AE61-B94247F45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E7D8247-BA60-4F7F-8208-8006A07C3D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36929-A11F-4581-856E-1016912C1E50}" type="pres">
      <dgm:prSet presAssocID="{4E7D8247-BA60-4F7F-8208-8006A07C3DE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EC55B326-2DEF-456B-AED8-A708CF78494E}" type="presOf" srcId="{4E7D8247-BA60-4F7F-8208-8006A07C3DEB}" destId="{C6036929-A11F-4581-856E-1016912C1E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7BD32926-FDFE-4DC0-ABF8-9B1D0B0F5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F26915-A837-4383-BA22-CE1C10F25D45}">
      <dgm:prSet custT="1"/>
      <dgm:spPr/>
      <dgm:t>
        <a:bodyPr/>
        <a:lstStyle/>
        <a:p>
          <a:pPr algn="ctr" rtl="0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Feelings</a:t>
          </a:r>
          <a:r>
            <a:rPr lang="en-GB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dirty="0" smtClean="0"/>
            <a:t>     </a:t>
          </a:r>
          <a:endParaRPr lang="en-GB" sz="1800" b="0" dirty="0"/>
        </a:p>
      </dgm:t>
    </dgm:pt>
    <dgm:pt modelId="{45DE5B60-A305-4496-9057-CD44FC5F30C5}" type="parTrans" cxnId="{A8FE7759-5729-4097-9BBF-0A63298EFC11}">
      <dgm:prSet/>
      <dgm:spPr/>
      <dgm:t>
        <a:bodyPr/>
        <a:lstStyle/>
        <a:p>
          <a:endParaRPr lang="en-GB"/>
        </a:p>
      </dgm:t>
    </dgm:pt>
    <dgm:pt modelId="{B9A9E892-5A34-48FB-A06B-B7BEC6E01090}" type="sibTrans" cxnId="{A8FE7759-5729-4097-9BBF-0A63298EFC11}">
      <dgm:prSet/>
      <dgm:spPr/>
      <dgm:t>
        <a:bodyPr/>
        <a:lstStyle/>
        <a:p>
          <a:endParaRPr lang="en-GB"/>
        </a:p>
      </dgm:t>
    </dgm:pt>
    <dgm:pt modelId="{7D5D1AAE-4397-4E95-8F73-07B7FED29583}" type="pres">
      <dgm:prSet presAssocID="{7BD32926-FDFE-4DC0-ABF8-9B1D0B0F566E}" presName="linear" presStyleCnt="0">
        <dgm:presLayoutVars>
          <dgm:animLvl val="lvl"/>
          <dgm:resizeHandles val="exact"/>
        </dgm:presLayoutVars>
      </dgm:prSet>
      <dgm:spPr/>
    </dgm:pt>
    <dgm:pt modelId="{F52388F3-51EB-4BF1-BE13-7F23C2BFD419}" type="pres">
      <dgm:prSet presAssocID="{2CF26915-A837-4383-BA22-CE1C10F25D45}" presName="parentText" presStyleLbl="node1" presStyleIdx="0" presStyleCnt="1" custScaleY="47424" custLinFactNeighborX="-15476" custLinFactNeighborY="-312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8FE7759-5729-4097-9BBF-0A63298EFC11}" srcId="{7BD32926-FDFE-4DC0-ABF8-9B1D0B0F566E}" destId="{2CF26915-A837-4383-BA22-CE1C10F25D45}" srcOrd="0" destOrd="0" parTransId="{45DE5B60-A305-4496-9057-CD44FC5F30C5}" sibTransId="{B9A9E892-5A34-48FB-A06B-B7BEC6E01090}"/>
    <dgm:cxn modelId="{EF239500-C7D4-4F86-A956-82FE28070A92}" type="presOf" srcId="{2CF26915-A837-4383-BA22-CE1C10F25D45}" destId="{F52388F3-51EB-4BF1-BE13-7F23C2BFD419}" srcOrd="0" destOrd="0" presId="urn:microsoft.com/office/officeart/2005/8/layout/vList2"/>
    <dgm:cxn modelId="{55F5B801-71FB-4F5E-9690-40ABD542D26F}" type="presOf" srcId="{7BD32926-FDFE-4DC0-ABF8-9B1D0B0F566E}" destId="{7D5D1AAE-4397-4E95-8F73-07B7FED29583}" srcOrd="0" destOrd="0" presId="urn:microsoft.com/office/officeart/2005/8/layout/vList2"/>
    <dgm:cxn modelId="{FCCE27A7-6DF0-4FFE-B157-B4E3F4E79EE1}" type="presParOf" srcId="{7D5D1AAE-4397-4E95-8F73-07B7FED29583}" destId="{F52388F3-51EB-4BF1-BE13-7F23C2BFD4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F205BC-A861-44F7-B514-C113D8DBDF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94CE6F1-7852-4B8A-8A23-21F1249D838C}">
      <dgm:prSet/>
      <dgm:spPr/>
      <dgm:t>
        <a:bodyPr/>
        <a:lstStyle/>
        <a:p>
          <a:pPr algn="ctr" rtl="0"/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Disease/Disorder/Developmental Delay</a:t>
          </a:r>
          <a:endParaRPr lang="en-GB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116137-0808-4103-A184-A832A7C51D7C}" type="parTrans" cxnId="{A4CD4A74-4DD7-4F33-966A-BBBB61340E59}">
      <dgm:prSet/>
      <dgm:spPr/>
      <dgm:t>
        <a:bodyPr/>
        <a:lstStyle/>
        <a:p>
          <a:endParaRPr lang="en-GB"/>
        </a:p>
      </dgm:t>
    </dgm:pt>
    <dgm:pt modelId="{AB62A052-F3C3-4011-879F-5F68CA9A1E52}" type="sibTrans" cxnId="{A4CD4A74-4DD7-4F33-966A-BBBB61340E59}">
      <dgm:prSet/>
      <dgm:spPr/>
      <dgm:t>
        <a:bodyPr/>
        <a:lstStyle/>
        <a:p>
          <a:endParaRPr lang="en-GB"/>
        </a:p>
      </dgm:t>
    </dgm:pt>
    <dgm:pt modelId="{8DEC510E-E320-42AE-84C0-F7A3494330F9}">
      <dgm:prSet custT="1"/>
      <dgm:spPr/>
      <dgm:t>
        <a:bodyPr/>
        <a:lstStyle/>
        <a:p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Mental / cognitive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9937F-F960-4949-BB50-FBF55FA11B68}" type="parTrans" cxnId="{1BDC1B89-41B8-4A83-843D-3F8D096AFCBC}">
      <dgm:prSet/>
      <dgm:spPr/>
      <dgm:t>
        <a:bodyPr/>
        <a:lstStyle/>
        <a:p>
          <a:endParaRPr lang="en-GB"/>
        </a:p>
      </dgm:t>
    </dgm:pt>
    <dgm:pt modelId="{788B1033-9E02-444B-92F1-98710DFFE400}" type="sibTrans" cxnId="{1BDC1B89-41B8-4A83-843D-3F8D096AFCBC}">
      <dgm:prSet/>
      <dgm:spPr/>
      <dgm:t>
        <a:bodyPr/>
        <a:lstStyle/>
        <a:p>
          <a:endParaRPr lang="en-GB"/>
        </a:p>
      </dgm:t>
    </dgm:pt>
    <dgm:pt modelId="{2B095EA4-5AB9-42A5-A6BC-B516B39CF9A4}" type="pres">
      <dgm:prSet presAssocID="{7CF205BC-A861-44F7-B514-C113D8DBDF40}" presName="linear" presStyleCnt="0">
        <dgm:presLayoutVars>
          <dgm:animLvl val="lvl"/>
          <dgm:resizeHandles val="exact"/>
        </dgm:presLayoutVars>
      </dgm:prSet>
      <dgm:spPr/>
    </dgm:pt>
    <dgm:pt modelId="{E9E19CF8-8AB9-41BA-8FE2-CC19F3D85383}" type="pres">
      <dgm:prSet presAssocID="{C94CE6F1-7852-4B8A-8A23-21F1249D838C}" presName="parentText" presStyleLbl="node1" presStyleIdx="0" presStyleCnt="2" custAng="10800000" custFlipVert="1" custScaleX="46005" custScaleY="36665" custLinFactY="-54628" custLinFactNeighborX="-5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E4C90-705A-40E0-BF2B-34D726B97476}" type="pres">
      <dgm:prSet presAssocID="{AB62A052-F3C3-4011-879F-5F68CA9A1E52}" presName="spacer" presStyleCnt="0"/>
      <dgm:spPr/>
    </dgm:pt>
    <dgm:pt modelId="{953168C0-C6D9-4A0B-AE61-B94247F45C28}" type="pres">
      <dgm:prSet presAssocID="{8DEC510E-E320-42AE-84C0-F7A3494330F9}" presName="parentText" presStyleLbl="node1" presStyleIdx="1" presStyleCnt="2" custScaleX="22843" custScaleY="30576" custLinFactY="42140" custLinFactNeighborX="15069" custLinFactNeighborY="100000">
        <dgm:presLayoutVars>
          <dgm:chMax val="0"/>
          <dgm:bulletEnabled val="1"/>
        </dgm:presLayoutVars>
      </dgm:prSet>
      <dgm:spPr/>
    </dgm:pt>
  </dgm:ptLst>
  <dgm:cxnLst>
    <dgm:cxn modelId="{F26E541D-F31E-4A31-BBE7-5F15C95B1501}" type="presOf" srcId="{C94CE6F1-7852-4B8A-8A23-21F1249D838C}" destId="{E9E19CF8-8AB9-41BA-8FE2-CC19F3D85383}" srcOrd="0" destOrd="0" presId="urn:microsoft.com/office/officeart/2005/8/layout/vList2"/>
    <dgm:cxn modelId="{BBFF50CB-657A-42BA-A50F-29B18943100E}" type="presOf" srcId="{7CF205BC-A861-44F7-B514-C113D8DBDF40}" destId="{2B095EA4-5AB9-42A5-A6BC-B516B39CF9A4}" srcOrd="0" destOrd="0" presId="urn:microsoft.com/office/officeart/2005/8/layout/vList2"/>
    <dgm:cxn modelId="{1BDC1B89-41B8-4A83-843D-3F8D096AFCBC}" srcId="{7CF205BC-A861-44F7-B514-C113D8DBDF40}" destId="{8DEC510E-E320-42AE-84C0-F7A3494330F9}" srcOrd="1" destOrd="0" parTransId="{4849937F-F960-4949-BB50-FBF55FA11B68}" sibTransId="{788B1033-9E02-444B-92F1-98710DFFE400}"/>
    <dgm:cxn modelId="{A4CD4A74-4DD7-4F33-966A-BBBB61340E59}" srcId="{7CF205BC-A861-44F7-B514-C113D8DBDF40}" destId="{C94CE6F1-7852-4B8A-8A23-21F1249D838C}" srcOrd="0" destOrd="0" parTransId="{03116137-0808-4103-A184-A832A7C51D7C}" sibTransId="{AB62A052-F3C3-4011-879F-5F68CA9A1E52}"/>
    <dgm:cxn modelId="{CC4206B2-A185-4864-87F0-33B06021F0C3}" type="presOf" srcId="{8DEC510E-E320-42AE-84C0-F7A3494330F9}" destId="{953168C0-C6D9-4A0B-AE61-B94247F45C28}" srcOrd="0" destOrd="0" presId="urn:microsoft.com/office/officeart/2005/8/layout/vList2"/>
    <dgm:cxn modelId="{73893BEE-B547-4767-9DFF-45E8D2FE6D99}" type="presParOf" srcId="{2B095EA4-5AB9-42A5-A6BC-B516B39CF9A4}" destId="{E9E19CF8-8AB9-41BA-8FE2-CC19F3D85383}" srcOrd="0" destOrd="0" presId="urn:microsoft.com/office/officeart/2005/8/layout/vList2"/>
    <dgm:cxn modelId="{6215E625-138A-4ABF-924E-8F3A4E3EABFA}" type="presParOf" srcId="{2B095EA4-5AB9-42A5-A6BC-B516B39CF9A4}" destId="{ADAE4C90-705A-40E0-BF2B-34D726B97476}" srcOrd="1" destOrd="0" presId="urn:microsoft.com/office/officeart/2005/8/layout/vList2"/>
    <dgm:cxn modelId="{D9A9BF13-17B7-4908-8760-7E8E22F258A5}" type="presParOf" srcId="{2B095EA4-5AB9-42A5-A6BC-B516B39CF9A4}" destId="{953168C0-C6D9-4A0B-AE61-B94247F45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7D8247-BA60-4F7F-8208-8006A07C3D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36929-A11F-4581-856E-1016912C1E50}" type="pres">
      <dgm:prSet presAssocID="{4E7D8247-BA60-4F7F-8208-8006A07C3DE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931ED066-7EBC-4A52-A1E4-AAB1B7EF4DA4}" type="presOf" srcId="{4E7D8247-BA60-4F7F-8208-8006A07C3DEB}" destId="{C6036929-A11F-4581-856E-1016912C1E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BD32926-FDFE-4DC0-ABF8-9B1D0B0F5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F26915-A837-4383-BA22-CE1C10F25D45}">
      <dgm:prSet custT="1"/>
      <dgm:spPr/>
      <dgm:t>
        <a:bodyPr/>
        <a:lstStyle/>
        <a:p>
          <a:pPr algn="ctr" rtl="0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Physical </a:t>
          </a:r>
          <a:r>
            <a:rPr lang="en-GB" sz="1800" b="0" dirty="0" smtClean="0"/>
            <a:t>      </a:t>
          </a:r>
          <a:endParaRPr lang="en-GB" sz="1800" b="0" dirty="0"/>
        </a:p>
      </dgm:t>
    </dgm:pt>
    <dgm:pt modelId="{45DE5B60-A305-4496-9057-CD44FC5F30C5}" type="parTrans" cxnId="{A8FE7759-5729-4097-9BBF-0A63298EFC11}">
      <dgm:prSet/>
      <dgm:spPr/>
      <dgm:t>
        <a:bodyPr/>
        <a:lstStyle/>
        <a:p>
          <a:endParaRPr lang="en-GB"/>
        </a:p>
      </dgm:t>
    </dgm:pt>
    <dgm:pt modelId="{B9A9E892-5A34-48FB-A06B-B7BEC6E01090}" type="sibTrans" cxnId="{A8FE7759-5729-4097-9BBF-0A63298EFC11}">
      <dgm:prSet/>
      <dgm:spPr/>
      <dgm:t>
        <a:bodyPr/>
        <a:lstStyle/>
        <a:p>
          <a:endParaRPr lang="en-GB"/>
        </a:p>
      </dgm:t>
    </dgm:pt>
    <dgm:pt modelId="{7D5D1AAE-4397-4E95-8F73-07B7FED29583}" type="pres">
      <dgm:prSet presAssocID="{7BD32926-FDFE-4DC0-ABF8-9B1D0B0F566E}" presName="linear" presStyleCnt="0">
        <dgm:presLayoutVars>
          <dgm:animLvl val="lvl"/>
          <dgm:resizeHandles val="exact"/>
        </dgm:presLayoutVars>
      </dgm:prSet>
      <dgm:spPr/>
    </dgm:pt>
    <dgm:pt modelId="{F52388F3-51EB-4BF1-BE13-7F23C2BFD419}" type="pres">
      <dgm:prSet presAssocID="{2CF26915-A837-4383-BA22-CE1C10F25D45}" presName="parentText" presStyleLbl="node1" presStyleIdx="0" presStyleCnt="1" custScaleY="47424" custLinFactX="-48819" custLinFactNeighborX="-100000" custLinFactNeighborY="-5071">
        <dgm:presLayoutVars>
          <dgm:chMax val="0"/>
          <dgm:bulletEnabled val="1"/>
        </dgm:presLayoutVars>
      </dgm:prSet>
      <dgm:spPr/>
    </dgm:pt>
  </dgm:ptLst>
  <dgm:cxnLst>
    <dgm:cxn modelId="{179BED2A-2EC8-4324-B3DB-7C1775C37651}" type="presOf" srcId="{7BD32926-FDFE-4DC0-ABF8-9B1D0B0F566E}" destId="{7D5D1AAE-4397-4E95-8F73-07B7FED29583}" srcOrd="0" destOrd="0" presId="urn:microsoft.com/office/officeart/2005/8/layout/vList2"/>
    <dgm:cxn modelId="{A8FE7759-5729-4097-9BBF-0A63298EFC11}" srcId="{7BD32926-FDFE-4DC0-ABF8-9B1D0B0F566E}" destId="{2CF26915-A837-4383-BA22-CE1C10F25D45}" srcOrd="0" destOrd="0" parTransId="{45DE5B60-A305-4496-9057-CD44FC5F30C5}" sibTransId="{B9A9E892-5A34-48FB-A06B-B7BEC6E01090}"/>
    <dgm:cxn modelId="{B30B75D2-5BD7-4361-AE97-B043BB329639}" type="presOf" srcId="{2CF26915-A837-4383-BA22-CE1C10F25D45}" destId="{F52388F3-51EB-4BF1-BE13-7F23C2BFD419}" srcOrd="0" destOrd="0" presId="urn:microsoft.com/office/officeart/2005/8/layout/vList2"/>
    <dgm:cxn modelId="{DF8BC162-F855-413D-837F-55065D966ADD}" type="presParOf" srcId="{7D5D1AAE-4397-4E95-8F73-07B7FED29583}" destId="{F52388F3-51EB-4BF1-BE13-7F23C2BFD4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F205BC-A861-44F7-B514-C113D8DBDF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94CE6F1-7852-4B8A-8A23-21F1249D838C}">
      <dgm:prSet/>
      <dgm:spPr/>
      <dgm:t>
        <a:bodyPr/>
        <a:lstStyle/>
        <a:p>
          <a:pPr algn="ctr" rtl="0"/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Limitation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3116137-0808-4103-A184-A832A7C51D7C}" type="parTrans" cxnId="{A4CD4A74-4DD7-4F33-966A-BBBB61340E59}">
      <dgm:prSet/>
      <dgm:spPr/>
      <dgm:t>
        <a:bodyPr/>
        <a:lstStyle/>
        <a:p>
          <a:endParaRPr lang="en-GB"/>
        </a:p>
      </dgm:t>
    </dgm:pt>
    <dgm:pt modelId="{AB62A052-F3C3-4011-879F-5F68CA9A1E52}" type="sibTrans" cxnId="{A4CD4A74-4DD7-4F33-966A-BBBB61340E59}">
      <dgm:prSet/>
      <dgm:spPr/>
      <dgm:t>
        <a:bodyPr/>
        <a:lstStyle/>
        <a:p>
          <a:endParaRPr lang="en-GB"/>
        </a:p>
      </dgm:t>
    </dgm:pt>
    <dgm:pt modelId="{8DEC510E-E320-42AE-84C0-F7A3494330F9}">
      <dgm:prSet custT="1"/>
      <dgm:spPr/>
      <dgm:t>
        <a:bodyPr/>
        <a:lstStyle/>
        <a:p>
          <a:pPr algn="ctr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Person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9937F-F960-4949-BB50-FBF55FA11B68}" type="parTrans" cxnId="{1BDC1B89-41B8-4A83-843D-3F8D096AFCBC}">
      <dgm:prSet/>
      <dgm:spPr/>
      <dgm:t>
        <a:bodyPr/>
        <a:lstStyle/>
        <a:p>
          <a:endParaRPr lang="en-GB"/>
        </a:p>
      </dgm:t>
    </dgm:pt>
    <dgm:pt modelId="{788B1033-9E02-444B-92F1-98710DFFE400}" type="sibTrans" cxnId="{1BDC1B89-41B8-4A83-843D-3F8D096AFCBC}">
      <dgm:prSet/>
      <dgm:spPr/>
      <dgm:t>
        <a:bodyPr/>
        <a:lstStyle/>
        <a:p>
          <a:endParaRPr lang="en-GB"/>
        </a:p>
      </dgm:t>
    </dgm:pt>
    <dgm:pt modelId="{2B095EA4-5AB9-42A5-A6BC-B516B39CF9A4}" type="pres">
      <dgm:prSet presAssocID="{7CF205BC-A861-44F7-B514-C113D8DBDF40}" presName="linear" presStyleCnt="0">
        <dgm:presLayoutVars>
          <dgm:animLvl val="lvl"/>
          <dgm:resizeHandles val="exact"/>
        </dgm:presLayoutVars>
      </dgm:prSet>
      <dgm:spPr/>
    </dgm:pt>
    <dgm:pt modelId="{E9E19CF8-8AB9-41BA-8FE2-CC19F3D85383}" type="pres">
      <dgm:prSet presAssocID="{C94CE6F1-7852-4B8A-8A23-21F1249D838C}" presName="parentText" presStyleLbl="node1" presStyleIdx="0" presStyleCnt="2" custAng="10800000" custFlipVert="1" custScaleX="19811" custScaleY="36665" custLinFactY="-69364" custLinFactNeighborX="-5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E4C90-705A-40E0-BF2B-34D726B97476}" type="pres">
      <dgm:prSet presAssocID="{AB62A052-F3C3-4011-879F-5F68CA9A1E52}" presName="spacer" presStyleCnt="0"/>
      <dgm:spPr/>
    </dgm:pt>
    <dgm:pt modelId="{953168C0-C6D9-4A0B-AE61-B94247F45C28}" type="pres">
      <dgm:prSet presAssocID="{8DEC510E-E320-42AE-84C0-F7A3494330F9}" presName="parentText" presStyleLbl="node1" presStyleIdx="1" presStyleCnt="2" custScaleX="16239" custScaleY="37926" custLinFactY="55709" custLinFactNeighborX="133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BDC1B89-41B8-4A83-843D-3F8D096AFCBC}" srcId="{7CF205BC-A861-44F7-B514-C113D8DBDF40}" destId="{8DEC510E-E320-42AE-84C0-F7A3494330F9}" srcOrd="1" destOrd="0" parTransId="{4849937F-F960-4949-BB50-FBF55FA11B68}" sibTransId="{788B1033-9E02-444B-92F1-98710DFFE400}"/>
    <dgm:cxn modelId="{D414BAC7-FE39-4224-AA6C-17738AB3376C}" type="presOf" srcId="{C94CE6F1-7852-4B8A-8A23-21F1249D838C}" destId="{E9E19CF8-8AB9-41BA-8FE2-CC19F3D85383}" srcOrd="0" destOrd="0" presId="urn:microsoft.com/office/officeart/2005/8/layout/vList2"/>
    <dgm:cxn modelId="{A4CD4A74-4DD7-4F33-966A-BBBB61340E59}" srcId="{7CF205BC-A861-44F7-B514-C113D8DBDF40}" destId="{C94CE6F1-7852-4B8A-8A23-21F1249D838C}" srcOrd="0" destOrd="0" parTransId="{03116137-0808-4103-A184-A832A7C51D7C}" sibTransId="{AB62A052-F3C3-4011-879F-5F68CA9A1E52}"/>
    <dgm:cxn modelId="{F79EBC46-E1E0-491C-8681-F8B8156CACE5}" type="presOf" srcId="{7CF205BC-A861-44F7-B514-C113D8DBDF40}" destId="{2B095EA4-5AB9-42A5-A6BC-B516B39CF9A4}" srcOrd="0" destOrd="0" presId="urn:microsoft.com/office/officeart/2005/8/layout/vList2"/>
    <dgm:cxn modelId="{5DC480A4-9CF9-40DD-AEF6-7CE677F2E8EB}" type="presOf" srcId="{8DEC510E-E320-42AE-84C0-F7A3494330F9}" destId="{953168C0-C6D9-4A0B-AE61-B94247F45C28}" srcOrd="0" destOrd="0" presId="urn:microsoft.com/office/officeart/2005/8/layout/vList2"/>
    <dgm:cxn modelId="{C714A567-25DE-49B9-BB6B-02572B73802A}" type="presParOf" srcId="{2B095EA4-5AB9-42A5-A6BC-B516B39CF9A4}" destId="{E9E19CF8-8AB9-41BA-8FE2-CC19F3D85383}" srcOrd="0" destOrd="0" presId="urn:microsoft.com/office/officeart/2005/8/layout/vList2"/>
    <dgm:cxn modelId="{CD2FF193-C246-4EFB-880C-6268BAA6D16D}" type="presParOf" srcId="{2B095EA4-5AB9-42A5-A6BC-B516B39CF9A4}" destId="{ADAE4C90-705A-40E0-BF2B-34D726B97476}" srcOrd="1" destOrd="0" presId="urn:microsoft.com/office/officeart/2005/8/layout/vList2"/>
    <dgm:cxn modelId="{BA61CF2A-531D-41DA-9535-D1718B4EEC69}" type="presParOf" srcId="{2B095EA4-5AB9-42A5-A6BC-B516B39CF9A4}" destId="{953168C0-C6D9-4A0B-AE61-B94247F45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E7D8247-BA60-4F7F-8208-8006A07C3D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36929-A11F-4581-856E-1016912C1E50}" type="pres">
      <dgm:prSet presAssocID="{4E7D8247-BA60-4F7F-8208-8006A07C3DE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83259E10-8B49-424F-A7D6-CD24DA566989}" type="presOf" srcId="{4E7D8247-BA60-4F7F-8208-8006A07C3DEB}" destId="{C6036929-A11F-4581-856E-1016912C1E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BD32926-FDFE-4DC0-ABF8-9B1D0B0F566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CF26915-A837-4383-BA22-CE1C10F25D45}">
      <dgm:prSet custT="1"/>
      <dgm:spPr/>
      <dgm:t>
        <a:bodyPr/>
        <a:lstStyle/>
        <a:p>
          <a:pPr algn="ctr" rtl="0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Abilities</a:t>
          </a:r>
          <a:r>
            <a:rPr lang="en-GB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dirty="0" smtClean="0"/>
            <a:t>     </a:t>
          </a:r>
          <a:endParaRPr lang="en-GB" sz="1800" b="0" dirty="0"/>
        </a:p>
      </dgm:t>
    </dgm:pt>
    <dgm:pt modelId="{45DE5B60-A305-4496-9057-CD44FC5F30C5}" type="parTrans" cxnId="{A8FE7759-5729-4097-9BBF-0A63298EFC11}">
      <dgm:prSet/>
      <dgm:spPr/>
      <dgm:t>
        <a:bodyPr/>
        <a:lstStyle/>
        <a:p>
          <a:endParaRPr lang="en-GB"/>
        </a:p>
      </dgm:t>
    </dgm:pt>
    <dgm:pt modelId="{B9A9E892-5A34-48FB-A06B-B7BEC6E01090}" type="sibTrans" cxnId="{A8FE7759-5729-4097-9BBF-0A63298EFC11}">
      <dgm:prSet/>
      <dgm:spPr/>
      <dgm:t>
        <a:bodyPr/>
        <a:lstStyle/>
        <a:p>
          <a:endParaRPr lang="en-GB"/>
        </a:p>
      </dgm:t>
    </dgm:pt>
    <dgm:pt modelId="{7D5D1AAE-4397-4E95-8F73-07B7FED29583}" type="pres">
      <dgm:prSet presAssocID="{7BD32926-FDFE-4DC0-ABF8-9B1D0B0F566E}" presName="linear" presStyleCnt="0">
        <dgm:presLayoutVars>
          <dgm:animLvl val="lvl"/>
          <dgm:resizeHandles val="exact"/>
        </dgm:presLayoutVars>
      </dgm:prSet>
      <dgm:spPr/>
    </dgm:pt>
    <dgm:pt modelId="{F52388F3-51EB-4BF1-BE13-7F23C2BFD419}" type="pres">
      <dgm:prSet presAssocID="{2CF26915-A837-4383-BA22-CE1C10F25D45}" presName="parentText" presStyleLbl="node1" presStyleIdx="0" presStyleCnt="1" custScaleY="47424" custLinFactNeighborX="-15476" custLinFactNeighborY="-3128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8FE7759-5729-4097-9BBF-0A63298EFC11}" srcId="{7BD32926-FDFE-4DC0-ABF8-9B1D0B0F566E}" destId="{2CF26915-A837-4383-BA22-CE1C10F25D45}" srcOrd="0" destOrd="0" parTransId="{45DE5B60-A305-4496-9057-CD44FC5F30C5}" sibTransId="{B9A9E892-5A34-48FB-A06B-B7BEC6E01090}"/>
    <dgm:cxn modelId="{F0F236C7-0E1F-40C7-9160-5573A746346F}" type="presOf" srcId="{7BD32926-FDFE-4DC0-ABF8-9B1D0B0F566E}" destId="{7D5D1AAE-4397-4E95-8F73-07B7FED29583}" srcOrd="0" destOrd="0" presId="urn:microsoft.com/office/officeart/2005/8/layout/vList2"/>
    <dgm:cxn modelId="{C6B12AD9-3A74-4502-B24C-250C77F1021F}" type="presOf" srcId="{2CF26915-A837-4383-BA22-CE1C10F25D45}" destId="{F52388F3-51EB-4BF1-BE13-7F23C2BFD419}" srcOrd="0" destOrd="0" presId="urn:microsoft.com/office/officeart/2005/8/layout/vList2"/>
    <dgm:cxn modelId="{B47AACD2-65FA-4BAB-B1EC-29E88F28B47E}" type="presParOf" srcId="{7D5D1AAE-4397-4E95-8F73-07B7FED29583}" destId="{F52388F3-51EB-4BF1-BE13-7F23C2BFD41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CF205BC-A861-44F7-B514-C113D8DBDF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DEC510E-E320-42AE-84C0-F7A3494330F9}">
      <dgm:prSet custT="1"/>
      <dgm:spPr/>
      <dgm:t>
        <a:bodyPr/>
        <a:lstStyle/>
        <a:p>
          <a:pPr algn="ctr"/>
          <a:r>
            <a:rPr lang="en-GB" sz="2000" b="1" dirty="0" smtClean="0">
              <a:latin typeface="Arial" panose="020B0604020202020204" pitchFamily="34" charset="0"/>
              <a:cs typeface="Arial" panose="020B0604020202020204" pitchFamily="34" charset="0"/>
            </a:rPr>
            <a:t>Society</a:t>
          </a:r>
          <a:endParaRPr lang="en-GB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49937F-F960-4949-BB50-FBF55FA11B68}" type="parTrans" cxnId="{1BDC1B89-41B8-4A83-843D-3F8D096AFCBC}">
      <dgm:prSet/>
      <dgm:spPr/>
      <dgm:t>
        <a:bodyPr/>
        <a:lstStyle/>
        <a:p>
          <a:endParaRPr lang="en-GB"/>
        </a:p>
      </dgm:t>
    </dgm:pt>
    <dgm:pt modelId="{788B1033-9E02-444B-92F1-98710DFFE400}" type="sibTrans" cxnId="{1BDC1B89-41B8-4A83-843D-3F8D096AFCBC}">
      <dgm:prSet/>
      <dgm:spPr/>
      <dgm:t>
        <a:bodyPr/>
        <a:lstStyle/>
        <a:p>
          <a:endParaRPr lang="en-GB"/>
        </a:p>
      </dgm:t>
    </dgm:pt>
    <dgm:pt modelId="{C94CE6F1-7852-4B8A-8A23-21F1249D838C}">
      <dgm:prSet/>
      <dgm:spPr/>
      <dgm:t>
        <a:bodyPr/>
        <a:lstStyle/>
        <a:p>
          <a:pPr algn="ctr" rtl="0"/>
          <a:r>
            <a:rPr lang="en-GB" b="1" dirty="0" smtClean="0">
              <a:latin typeface="Arial" panose="020B0604020202020204" pitchFamily="34" charset="0"/>
              <a:cs typeface="Arial" panose="020B0604020202020204" pitchFamily="34" charset="0"/>
            </a:rPr>
            <a:t>Disadvantages</a:t>
          </a:r>
          <a:endParaRPr lang="en-GB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B62A052-F3C3-4011-879F-5F68CA9A1E52}" type="sibTrans" cxnId="{A4CD4A74-4DD7-4F33-966A-BBBB61340E59}">
      <dgm:prSet/>
      <dgm:spPr/>
      <dgm:t>
        <a:bodyPr/>
        <a:lstStyle/>
        <a:p>
          <a:endParaRPr lang="en-GB"/>
        </a:p>
      </dgm:t>
    </dgm:pt>
    <dgm:pt modelId="{03116137-0808-4103-A184-A832A7C51D7C}" type="parTrans" cxnId="{A4CD4A74-4DD7-4F33-966A-BBBB61340E59}">
      <dgm:prSet/>
      <dgm:spPr/>
      <dgm:t>
        <a:bodyPr/>
        <a:lstStyle/>
        <a:p>
          <a:endParaRPr lang="en-GB"/>
        </a:p>
      </dgm:t>
    </dgm:pt>
    <dgm:pt modelId="{2B095EA4-5AB9-42A5-A6BC-B516B39CF9A4}" type="pres">
      <dgm:prSet presAssocID="{7CF205BC-A861-44F7-B514-C113D8DBDF40}" presName="linear" presStyleCnt="0">
        <dgm:presLayoutVars>
          <dgm:animLvl val="lvl"/>
          <dgm:resizeHandles val="exact"/>
        </dgm:presLayoutVars>
      </dgm:prSet>
      <dgm:spPr/>
    </dgm:pt>
    <dgm:pt modelId="{E9E19CF8-8AB9-41BA-8FE2-CC19F3D85383}" type="pres">
      <dgm:prSet presAssocID="{C94CE6F1-7852-4B8A-8A23-21F1249D838C}" presName="parentText" presStyleLbl="node1" presStyleIdx="0" presStyleCnt="2" custAng="10800000" custFlipVert="1" custScaleX="19811" custScaleY="36665" custLinFactY="-69364" custLinFactNeighborX="-5826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AE4C90-705A-40E0-BF2B-34D726B97476}" type="pres">
      <dgm:prSet presAssocID="{AB62A052-F3C3-4011-879F-5F68CA9A1E52}" presName="spacer" presStyleCnt="0"/>
      <dgm:spPr/>
    </dgm:pt>
    <dgm:pt modelId="{953168C0-C6D9-4A0B-AE61-B94247F45C28}" type="pres">
      <dgm:prSet presAssocID="{8DEC510E-E320-42AE-84C0-F7A3494330F9}" presName="parentText" presStyleLbl="node1" presStyleIdx="1" presStyleCnt="2" custScaleX="16239" custScaleY="37926" custLinFactY="55709" custLinFactNeighborX="13351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5CAE1B2-C0D8-414D-99E0-AB2C0A9040E5}" type="presOf" srcId="{8DEC510E-E320-42AE-84C0-F7A3494330F9}" destId="{953168C0-C6D9-4A0B-AE61-B94247F45C28}" srcOrd="0" destOrd="0" presId="urn:microsoft.com/office/officeart/2005/8/layout/vList2"/>
    <dgm:cxn modelId="{12918BC9-3177-4D57-80A3-6479A6593A4F}" type="presOf" srcId="{7CF205BC-A861-44F7-B514-C113D8DBDF40}" destId="{2B095EA4-5AB9-42A5-A6BC-B516B39CF9A4}" srcOrd="0" destOrd="0" presId="urn:microsoft.com/office/officeart/2005/8/layout/vList2"/>
    <dgm:cxn modelId="{458AAABD-0837-49BD-9E58-2FDDAC9E172B}" type="presOf" srcId="{C94CE6F1-7852-4B8A-8A23-21F1249D838C}" destId="{E9E19CF8-8AB9-41BA-8FE2-CC19F3D85383}" srcOrd="0" destOrd="0" presId="urn:microsoft.com/office/officeart/2005/8/layout/vList2"/>
    <dgm:cxn modelId="{1BDC1B89-41B8-4A83-843D-3F8D096AFCBC}" srcId="{7CF205BC-A861-44F7-B514-C113D8DBDF40}" destId="{8DEC510E-E320-42AE-84C0-F7A3494330F9}" srcOrd="1" destOrd="0" parTransId="{4849937F-F960-4949-BB50-FBF55FA11B68}" sibTransId="{788B1033-9E02-444B-92F1-98710DFFE400}"/>
    <dgm:cxn modelId="{A4CD4A74-4DD7-4F33-966A-BBBB61340E59}" srcId="{7CF205BC-A861-44F7-B514-C113D8DBDF40}" destId="{C94CE6F1-7852-4B8A-8A23-21F1249D838C}" srcOrd="0" destOrd="0" parTransId="{03116137-0808-4103-A184-A832A7C51D7C}" sibTransId="{AB62A052-F3C3-4011-879F-5F68CA9A1E52}"/>
    <dgm:cxn modelId="{A08C10A3-F089-42AA-B1E6-5A2C55A225BA}" type="presParOf" srcId="{2B095EA4-5AB9-42A5-A6BC-B516B39CF9A4}" destId="{E9E19CF8-8AB9-41BA-8FE2-CC19F3D85383}" srcOrd="0" destOrd="0" presId="urn:microsoft.com/office/officeart/2005/8/layout/vList2"/>
    <dgm:cxn modelId="{7305D5D9-EDC7-47F8-8D77-C13097490F61}" type="presParOf" srcId="{2B095EA4-5AB9-42A5-A6BC-B516B39CF9A4}" destId="{ADAE4C90-705A-40E0-BF2B-34D726B97476}" srcOrd="1" destOrd="0" presId="urn:microsoft.com/office/officeart/2005/8/layout/vList2"/>
    <dgm:cxn modelId="{74C2B0CB-9835-4BC7-8A3F-57718F0A0161}" type="presParOf" srcId="{2B095EA4-5AB9-42A5-A6BC-B516B39CF9A4}" destId="{953168C0-C6D9-4A0B-AE61-B94247F45C2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E7D8247-BA60-4F7F-8208-8006A07C3DE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6036929-A11F-4581-856E-1016912C1E50}" type="pres">
      <dgm:prSet presAssocID="{4E7D8247-BA60-4F7F-8208-8006A07C3DEB}" presName="linear" presStyleCnt="0">
        <dgm:presLayoutVars>
          <dgm:animLvl val="lvl"/>
          <dgm:resizeHandles val="exact"/>
        </dgm:presLayoutVars>
      </dgm:prSet>
      <dgm:spPr/>
    </dgm:pt>
  </dgm:ptLst>
  <dgm:cxnLst>
    <dgm:cxn modelId="{5FF5B131-7777-424E-AC3A-F40CBA65756F}" type="presOf" srcId="{4E7D8247-BA60-4F7F-8208-8006A07C3DEB}" destId="{C6036929-A11F-4581-856E-1016912C1E5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39A134-9FBC-4A41-8161-18CDF074D8FE}">
      <dsp:nvSpPr>
        <dsp:cNvPr id="0" name=""/>
        <dsp:cNvSpPr/>
      </dsp:nvSpPr>
      <dsp:spPr>
        <a:xfrm>
          <a:off x="3052515" y="2202"/>
          <a:ext cx="3434079" cy="1059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b="1" kern="1200" dirty="0" smtClean="0"/>
            <a:t>At initial referral/assessment</a:t>
          </a:r>
          <a:endParaRPr lang="en-GB" sz="2600" kern="1200" dirty="0"/>
        </a:p>
      </dsp:txBody>
      <dsp:txXfrm>
        <a:off x="3104234" y="53921"/>
        <a:ext cx="3330641" cy="956031"/>
      </dsp:txXfrm>
    </dsp:sp>
    <dsp:sp modelId="{CD463A30-08F3-4557-A6FD-3065A64E6FCB}">
      <dsp:nvSpPr>
        <dsp:cNvPr id="0" name=""/>
        <dsp:cNvSpPr/>
      </dsp:nvSpPr>
      <dsp:spPr>
        <a:xfrm>
          <a:off x="3052515" y="1114645"/>
          <a:ext cx="3434079" cy="1059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b="1" kern="1200" smtClean="0"/>
            <a:t>Aim/Goal</a:t>
          </a:r>
          <a:endParaRPr lang="en-GB" sz="2600" kern="1200"/>
        </a:p>
      </dsp:txBody>
      <dsp:txXfrm>
        <a:off x="3104234" y="1166364"/>
        <a:ext cx="3330641" cy="956031"/>
      </dsp:txXfrm>
    </dsp:sp>
    <dsp:sp modelId="{94DF3A68-DB00-4230-AF76-70CFEA6ABFC3}">
      <dsp:nvSpPr>
        <dsp:cNvPr id="0" name=""/>
        <dsp:cNvSpPr/>
      </dsp:nvSpPr>
      <dsp:spPr>
        <a:xfrm>
          <a:off x="3052515" y="2227089"/>
          <a:ext cx="3434079" cy="1059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b="1" kern="1200" smtClean="0"/>
            <a:t>Beginning and end of a specific intervention</a:t>
          </a:r>
          <a:endParaRPr lang="en-GB" sz="2600" kern="1200"/>
        </a:p>
      </dsp:txBody>
      <dsp:txXfrm>
        <a:off x="3104234" y="2278808"/>
        <a:ext cx="3330641" cy="956031"/>
      </dsp:txXfrm>
    </dsp:sp>
    <dsp:sp modelId="{39F862A0-8F3B-4CE0-A187-2FC25632A31D}">
      <dsp:nvSpPr>
        <dsp:cNvPr id="0" name=""/>
        <dsp:cNvSpPr/>
      </dsp:nvSpPr>
      <dsp:spPr>
        <a:xfrm>
          <a:off x="3052515" y="3339532"/>
          <a:ext cx="3434079" cy="10594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600" b="1" kern="1200" smtClean="0"/>
            <a:t>End of episode of care</a:t>
          </a:r>
          <a:endParaRPr lang="en-GB" sz="2600" kern="1200"/>
        </a:p>
      </dsp:txBody>
      <dsp:txXfrm>
        <a:off x="3104234" y="3391251"/>
        <a:ext cx="3330641" cy="95603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88F3-51EB-4BF1-BE13-7F23C2BFD419}">
      <dsp:nvSpPr>
        <dsp:cNvPr id="0" name=""/>
        <dsp:cNvSpPr/>
      </dsp:nvSpPr>
      <dsp:spPr>
        <a:xfrm>
          <a:off x="0" y="0"/>
          <a:ext cx="2077156" cy="5302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Circumstances</a:t>
          </a: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kern="1200" dirty="0" smtClean="0"/>
            <a:t>     </a:t>
          </a:r>
          <a:endParaRPr lang="en-GB" sz="1800" b="0" kern="1200" dirty="0"/>
        </a:p>
      </dsp:txBody>
      <dsp:txXfrm>
        <a:off x="25885" y="25885"/>
        <a:ext cx="2025386" cy="4784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5C5A1D-5129-439F-BC59-7DDA279AE964}">
      <dsp:nvSpPr>
        <dsp:cNvPr id="0" name=""/>
        <dsp:cNvSpPr/>
      </dsp:nvSpPr>
      <dsp:spPr>
        <a:xfrm>
          <a:off x="535905" y="3252"/>
          <a:ext cx="2184500" cy="1310700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Autonomy</a:t>
          </a:r>
        </a:p>
      </dsp:txBody>
      <dsp:txXfrm>
        <a:off x="535905" y="3252"/>
        <a:ext cx="2184500" cy="1310700"/>
      </dsp:txXfrm>
    </dsp:sp>
    <dsp:sp modelId="{93529393-BC93-4738-AE7D-292013CBF6A2}">
      <dsp:nvSpPr>
        <dsp:cNvPr id="0" name=""/>
        <dsp:cNvSpPr/>
      </dsp:nvSpPr>
      <dsp:spPr>
        <a:xfrm>
          <a:off x="2938855" y="3252"/>
          <a:ext cx="2184500" cy="1310700"/>
        </a:xfrm>
        <a:prstGeom prst="rect">
          <a:avLst/>
        </a:prstGeom>
        <a:solidFill>
          <a:schemeClr val="accent2">
            <a:shade val="50000"/>
            <a:hueOff val="-73897"/>
            <a:satOff val="973"/>
            <a:lumOff val="582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Integration</a:t>
          </a:r>
        </a:p>
      </dsp:txBody>
      <dsp:txXfrm>
        <a:off x="2938855" y="3252"/>
        <a:ext cx="2184500" cy="1310700"/>
      </dsp:txXfrm>
    </dsp:sp>
    <dsp:sp modelId="{181D6758-240A-414C-9D24-9EE802685907}">
      <dsp:nvSpPr>
        <dsp:cNvPr id="0" name=""/>
        <dsp:cNvSpPr/>
      </dsp:nvSpPr>
      <dsp:spPr>
        <a:xfrm>
          <a:off x="5341806" y="3252"/>
          <a:ext cx="2184500" cy="1310700"/>
        </a:xfrm>
        <a:prstGeom prst="rect">
          <a:avLst/>
        </a:prstGeom>
        <a:solidFill>
          <a:schemeClr val="accent2">
            <a:shade val="50000"/>
            <a:hueOff val="-147794"/>
            <a:satOff val="1946"/>
            <a:lumOff val="11654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Controlling life</a:t>
          </a:r>
        </a:p>
      </dsp:txBody>
      <dsp:txXfrm>
        <a:off x="5341806" y="3252"/>
        <a:ext cx="2184500" cy="1310700"/>
      </dsp:txXfrm>
    </dsp:sp>
    <dsp:sp modelId="{15B0914D-E718-42F2-88E9-4C31C754D1A9}">
      <dsp:nvSpPr>
        <dsp:cNvPr id="0" name=""/>
        <dsp:cNvSpPr/>
      </dsp:nvSpPr>
      <dsp:spPr>
        <a:xfrm>
          <a:off x="7669326" y="36937"/>
          <a:ext cx="2184500" cy="1310700"/>
        </a:xfrm>
        <a:prstGeom prst="rect">
          <a:avLst/>
        </a:prstGeom>
        <a:solidFill>
          <a:schemeClr val="accent2">
            <a:shade val="50000"/>
            <a:hueOff val="-221690"/>
            <a:satOff val="2919"/>
            <a:lumOff val="1748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Social activity</a:t>
          </a:r>
        </a:p>
      </dsp:txBody>
      <dsp:txXfrm>
        <a:off x="7669326" y="36937"/>
        <a:ext cx="2184500" cy="1310700"/>
      </dsp:txXfrm>
    </dsp:sp>
    <dsp:sp modelId="{8140AA47-0276-4F24-8D6E-74B7CDD8051A}">
      <dsp:nvSpPr>
        <dsp:cNvPr id="0" name=""/>
        <dsp:cNvSpPr/>
      </dsp:nvSpPr>
      <dsp:spPr>
        <a:xfrm>
          <a:off x="535905" y="1532402"/>
          <a:ext cx="2184500" cy="1310700"/>
        </a:xfrm>
        <a:prstGeom prst="rect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Participation</a:t>
          </a:r>
        </a:p>
      </dsp:txBody>
      <dsp:txXfrm>
        <a:off x="535905" y="1532402"/>
        <a:ext cx="2184500" cy="1310700"/>
      </dsp:txXfrm>
    </dsp:sp>
    <dsp:sp modelId="{2C4799F8-144E-4DCD-A516-4CAB52656670}">
      <dsp:nvSpPr>
        <dsp:cNvPr id="0" name=""/>
        <dsp:cNvSpPr/>
      </dsp:nvSpPr>
      <dsp:spPr>
        <a:xfrm>
          <a:off x="2938855" y="1532402"/>
          <a:ext cx="2184500" cy="1310700"/>
        </a:xfrm>
        <a:prstGeom prst="rect">
          <a:avLst/>
        </a:prstGeom>
        <a:solidFill>
          <a:schemeClr val="accent2">
            <a:shade val="50000"/>
            <a:hueOff val="-369484"/>
            <a:satOff val="4864"/>
            <a:lumOff val="29136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Life role</a:t>
          </a:r>
        </a:p>
      </dsp:txBody>
      <dsp:txXfrm>
        <a:off x="2938855" y="1532402"/>
        <a:ext cx="2184500" cy="1310700"/>
      </dsp:txXfrm>
    </dsp:sp>
    <dsp:sp modelId="{2EB4E279-5B35-4586-A687-1D57F583B11B}">
      <dsp:nvSpPr>
        <dsp:cNvPr id="0" name=""/>
        <dsp:cNvSpPr/>
      </dsp:nvSpPr>
      <dsp:spPr>
        <a:xfrm>
          <a:off x="5341806" y="1532402"/>
          <a:ext cx="2184500" cy="1310700"/>
        </a:xfrm>
        <a:prstGeom prst="rect">
          <a:avLst/>
        </a:prstGeom>
        <a:solidFill>
          <a:schemeClr val="accent2">
            <a:shade val="50000"/>
            <a:hueOff val="-443381"/>
            <a:satOff val="5837"/>
            <a:lumOff val="3496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Achieving potential in social situations</a:t>
          </a:r>
        </a:p>
      </dsp:txBody>
      <dsp:txXfrm>
        <a:off x="5341806" y="1532402"/>
        <a:ext cx="2184500" cy="1310700"/>
      </dsp:txXfrm>
    </dsp:sp>
    <dsp:sp modelId="{FCF9D32E-B21A-4192-9B6D-983518393C81}">
      <dsp:nvSpPr>
        <dsp:cNvPr id="0" name=""/>
        <dsp:cNvSpPr/>
      </dsp:nvSpPr>
      <dsp:spPr>
        <a:xfrm>
          <a:off x="7744757" y="1532402"/>
          <a:ext cx="2184500" cy="1310700"/>
        </a:xfrm>
        <a:prstGeom prst="rect">
          <a:avLst/>
        </a:prstGeom>
        <a:solidFill>
          <a:schemeClr val="accent2">
            <a:shade val="50000"/>
            <a:hueOff val="-517277"/>
            <a:satOff val="6810"/>
            <a:lumOff val="4079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Confidence in social settings</a:t>
          </a:r>
        </a:p>
      </dsp:txBody>
      <dsp:txXfrm>
        <a:off x="7744757" y="1532402"/>
        <a:ext cx="2184500" cy="1310700"/>
      </dsp:txXfrm>
    </dsp:sp>
    <dsp:sp modelId="{5CAF887D-8FF9-4C83-9C1E-ABA73EF0E8AD}">
      <dsp:nvSpPr>
        <dsp:cNvPr id="0" name=""/>
        <dsp:cNvSpPr/>
      </dsp:nvSpPr>
      <dsp:spPr>
        <a:xfrm>
          <a:off x="535905" y="3061553"/>
          <a:ext cx="2184500" cy="1310700"/>
        </a:xfrm>
        <a:prstGeom prst="rect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Involvement in life situations</a:t>
          </a:r>
        </a:p>
      </dsp:txBody>
      <dsp:txXfrm>
        <a:off x="535905" y="3061553"/>
        <a:ext cx="2184500" cy="1310700"/>
      </dsp:txXfrm>
    </dsp:sp>
    <dsp:sp modelId="{92F90658-6CE4-4ABE-8D4E-7E063E31EF31}">
      <dsp:nvSpPr>
        <dsp:cNvPr id="0" name=""/>
        <dsp:cNvSpPr/>
      </dsp:nvSpPr>
      <dsp:spPr>
        <a:xfrm>
          <a:off x="2938855" y="3061553"/>
          <a:ext cx="2184500" cy="1310700"/>
        </a:xfrm>
        <a:prstGeom prst="rect">
          <a:avLst/>
        </a:prstGeom>
        <a:solidFill>
          <a:schemeClr val="accent2">
            <a:shade val="50000"/>
            <a:hueOff val="-517277"/>
            <a:satOff val="6810"/>
            <a:lumOff val="40790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Sustaining work role</a:t>
          </a:r>
        </a:p>
      </dsp:txBody>
      <dsp:txXfrm>
        <a:off x="2938855" y="3061553"/>
        <a:ext cx="2184500" cy="1310700"/>
      </dsp:txXfrm>
    </dsp:sp>
    <dsp:sp modelId="{B4A54F28-6698-4406-B4A5-A955A6FB4E94}">
      <dsp:nvSpPr>
        <dsp:cNvPr id="0" name=""/>
        <dsp:cNvSpPr/>
      </dsp:nvSpPr>
      <dsp:spPr>
        <a:xfrm>
          <a:off x="5341806" y="3061553"/>
          <a:ext cx="2184500" cy="1310700"/>
        </a:xfrm>
        <a:prstGeom prst="rect">
          <a:avLst/>
        </a:prstGeom>
        <a:solidFill>
          <a:schemeClr val="accent2">
            <a:shade val="50000"/>
            <a:hueOff val="-443381"/>
            <a:satOff val="5837"/>
            <a:lumOff val="34963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Interpersonal interactions</a:t>
          </a:r>
        </a:p>
      </dsp:txBody>
      <dsp:txXfrm>
        <a:off x="5341806" y="3061553"/>
        <a:ext cx="2184500" cy="1310700"/>
      </dsp:txXfrm>
    </dsp:sp>
    <dsp:sp modelId="{1CDFD6D9-9AD3-4237-9B08-924155FF74DD}">
      <dsp:nvSpPr>
        <dsp:cNvPr id="0" name=""/>
        <dsp:cNvSpPr/>
      </dsp:nvSpPr>
      <dsp:spPr>
        <a:xfrm>
          <a:off x="7744757" y="3061553"/>
          <a:ext cx="2184500" cy="1310700"/>
        </a:xfrm>
        <a:prstGeom prst="rect">
          <a:avLst/>
        </a:prstGeom>
        <a:solidFill>
          <a:schemeClr val="accent2">
            <a:shade val="50000"/>
            <a:hueOff val="-369484"/>
            <a:satOff val="4864"/>
            <a:lumOff val="29136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Community life</a:t>
          </a:r>
        </a:p>
      </dsp:txBody>
      <dsp:txXfrm>
        <a:off x="7744757" y="3061553"/>
        <a:ext cx="2184500" cy="1310700"/>
      </dsp:txXfrm>
    </dsp:sp>
    <dsp:sp modelId="{EC6CE6FD-79EB-4C63-A77F-BDDBF7770B3D}">
      <dsp:nvSpPr>
        <dsp:cNvPr id="0" name=""/>
        <dsp:cNvSpPr/>
      </dsp:nvSpPr>
      <dsp:spPr>
        <a:xfrm>
          <a:off x="535905" y="4590703"/>
          <a:ext cx="2184500" cy="1310700"/>
        </a:xfrm>
        <a:prstGeom prst="rect">
          <a:avLst/>
        </a:prstGeom>
        <a:solidFill>
          <a:schemeClr val="accent2">
            <a:shade val="50000"/>
            <a:hueOff val="-295587"/>
            <a:satOff val="3892"/>
            <a:lumOff val="23309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Tasks and Actions for living life</a:t>
          </a:r>
        </a:p>
      </dsp:txBody>
      <dsp:txXfrm>
        <a:off x="535905" y="4590703"/>
        <a:ext cx="2184500" cy="1310700"/>
      </dsp:txXfrm>
    </dsp:sp>
    <dsp:sp modelId="{0BA4F118-5E0D-468A-8877-24783C395258}">
      <dsp:nvSpPr>
        <dsp:cNvPr id="0" name=""/>
        <dsp:cNvSpPr/>
      </dsp:nvSpPr>
      <dsp:spPr>
        <a:xfrm>
          <a:off x="2938855" y="4590703"/>
          <a:ext cx="2184500" cy="1310700"/>
        </a:xfrm>
        <a:prstGeom prst="rect">
          <a:avLst/>
        </a:prstGeom>
        <a:solidFill>
          <a:schemeClr val="accent2">
            <a:shade val="50000"/>
            <a:hueOff val="-221690"/>
            <a:satOff val="2919"/>
            <a:lumOff val="17481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Restrictions on everyday life</a:t>
          </a:r>
        </a:p>
      </dsp:txBody>
      <dsp:txXfrm>
        <a:off x="2938855" y="4590703"/>
        <a:ext cx="2184500" cy="1310700"/>
      </dsp:txXfrm>
    </dsp:sp>
    <dsp:sp modelId="{B3C6B8FB-B49C-4BAD-BDA6-D84A684A53E2}">
      <dsp:nvSpPr>
        <dsp:cNvPr id="0" name=""/>
        <dsp:cNvSpPr/>
      </dsp:nvSpPr>
      <dsp:spPr>
        <a:xfrm>
          <a:off x="5341806" y="4590703"/>
          <a:ext cx="2184500" cy="1310700"/>
        </a:xfrm>
        <a:prstGeom prst="rect">
          <a:avLst/>
        </a:prstGeom>
        <a:solidFill>
          <a:schemeClr val="accent2">
            <a:shade val="50000"/>
            <a:hueOff val="-147794"/>
            <a:satOff val="1946"/>
            <a:lumOff val="11654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Self-esteem</a:t>
          </a:r>
        </a:p>
      </dsp:txBody>
      <dsp:txXfrm>
        <a:off x="5341806" y="4590703"/>
        <a:ext cx="2184500" cy="1310700"/>
      </dsp:txXfrm>
    </dsp:sp>
    <dsp:sp modelId="{7F81C165-7667-4622-AD5C-96021A8D7975}">
      <dsp:nvSpPr>
        <dsp:cNvPr id="0" name=""/>
        <dsp:cNvSpPr/>
      </dsp:nvSpPr>
      <dsp:spPr>
        <a:xfrm>
          <a:off x="7744757" y="4590703"/>
          <a:ext cx="2184500" cy="1310700"/>
        </a:xfrm>
        <a:prstGeom prst="rect">
          <a:avLst/>
        </a:prstGeom>
        <a:solidFill>
          <a:schemeClr val="accent2">
            <a:shade val="50000"/>
            <a:hueOff val="-73897"/>
            <a:satOff val="973"/>
            <a:lumOff val="5827"/>
            <a:alphaOff val="0"/>
          </a:schemeClr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/>
            <a:t>Life situations</a:t>
          </a:r>
        </a:p>
      </dsp:txBody>
      <dsp:txXfrm>
        <a:off x="7744757" y="4590703"/>
        <a:ext cx="2184500" cy="13107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9CF8-8AB9-41BA-8FE2-CC19F3D85383}">
      <dsp:nvSpPr>
        <dsp:cNvPr id="0" name=""/>
        <dsp:cNvSpPr/>
      </dsp:nvSpPr>
      <dsp:spPr>
        <a:xfrm rot="10800000" flipV="1">
          <a:off x="3603538" y="301856"/>
          <a:ext cx="2083245" cy="549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Upset</a:t>
          </a: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3630343" y="328661"/>
        <a:ext cx="2029635" cy="495485"/>
      </dsp:txXfrm>
    </dsp:sp>
    <dsp:sp modelId="{953168C0-C6D9-4A0B-AE61-B94247F45C28}">
      <dsp:nvSpPr>
        <dsp:cNvPr id="0" name=""/>
        <dsp:cNvSpPr/>
      </dsp:nvSpPr>
      <dsp:spPr>
        <a:xfrm>
          <a:off x="5807923" y="3277004"/>
          <a:ext cx="1707628" cy="567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5649" y="3304730"/>
        <a:ext cx="1652176" cy="51252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88F3-51EB-4BF1-BE13-7F23C2BFD419}">
      <dsp:nvSpPr>
        <dsp:cNvPr id="0" name=""/>
        <dsp:cNvSpPr/>
      </dsp:nvSpPr>
      <dsp:spPr>
        <a:xfrm>
          <a:off x="0" y="0"/>
          <a:ext cx="2077156" cy="530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Feelings</a:t>
          </a: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kern="1200" dirty="0" smtClean="0"/>
            <a:t>     </a:t>
          </a:r>
          <a:endParaRPr lang="en-GB" sz="1800" b="0" kern="1200" dirty="0"/>
        </a:p>
      </dsp:txBody>
      <dsp:txXfrm>
        <a:off x="25885" y="25885"/>
        <a:ext cx="2025386" cy="478477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B18175-FBDD-44CE-9264-A195178AD582}">
      <dsp:nvSpPr>
        <dsp:cNvPr id="0" name=""/>
        <dsp:cNvSpPr/>
      </dsp:nvSpPr>
      <dsp:spPr>
        <a:xfrm>
          <a:off x="427575" y="1378"/>
          <a:ext cx="2212558" cy="1327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Concern</a:t>
          </a:r>
          <a:endParaRPr lang="en-GB" sz="2400" b="1" kern="1200" dirty="0"/>
        </a:p>
      </dsp:txBody>
      <dsp:txXfrm>
        <a:off x="427575" y="1378"/>
        <a:ext cx="2212558" cy="1327534"/>
      </dsp:txXfrm>
    </dsp:sp>
    <dsp:sp modelId="{97CDCE2B-3773-4D1A-8345-98D1E9F4B2CC}">
      <dsp:nvSpPr>
        <dsp:cNvPr id="0" name=""/>
        <dsp:cNvSpPr/>
      </dsp:nvSpPr>
      <dsp:spPr>
        <a:xfrm>
          <a:off x="2861389" y="1378"/>
          <a:ext cx="2212558" cy="1327534"/>
        </a:xfrm>
        <a:prstGeom prst="rect">
          <a:avLst/>
        </a:prstGeom>
        <a:solidFill>
          <a:schemeClr val="accent5">
            <a:hueOff val="-490223"/>
            <a:satOff val="-682"/>
            <a:lumOff val="-261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Frustration</a:t>
          </a:r>
          <a:endParaRPr lang="en-GB" sz="2400" b="1" kern="1200" dirty="0"/>
        </a:p>
      </dsp:txBody>
      <dsp:txXfrm>
        <a:off x="2861389" y="1378"/>
        <a:ext cx="2212558" cy="1327534"/>
      </dsp:txXfrm>
    </dsp:sp>
    <dsp:sp modelId="{2AF19826-4506-423C-BEC0-D3B01C19B962}">
      <dsp:nvSpPr>
        <dsp:cNvPr id="0" name=""/>
        <dsp:cNvSpPr/>
      </dsp:nvSpPr>
      <dsp:spPr>
        <a:xfrm>
          <a:off x="5295203" y="1378"/>
          <a:ext cx="2212558" cy="1327534"/>
        </a:xfrm>
        <a:prstGeom prst="rect">
          <a:avLst/>
        </a:prstGeom>
        <a:solidFill>
          <a:schemeClr val="accent5">
            <a:hueOff val="-980446"/>
            <a:satOff val="-1364"/>
            <a:lumOff val="-523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Anger</a:t>
          </a:r>
          <a:endParaRPr lang="en-GB" sz="2400" b="1" kern="1200" dirty="0"/>
        </a:p>
      </dsp:txBody>
      <dsp:txXfrm>
        <a:off x="5295203" y="1378"/>
        <a:ext cx="2212558" cy="1327534"/>
      </dsp:txXfrm>
    </dsp:sp>
    <dsp:sp modelId="{91808E77-1DD6-4D8C-9E5F-874C9F6A90D9}">
      <dsp:nvSpPr>
        <dsp:cNvPr id="0" name=""/>
        <dsp:cNvSpPr/>
      </dsp:nvSpPr>
      <dsp:spPr>
        <a:xfrm>
          <a:off x="7729018" y="1378"/>
          <a:ext cx="2212558" cy="1327534"/>
        </a:xfrm>
        <a:prstGeom prst="rect">
          <a:avLst/>
        </a:prstGeom>
        <a:solidFill>
          <a:schemeClr val="accent5">
            <a:hueOff val="-1470669"/>
            <a:satOff val="-2046"/>
            <a:lumOff val="-784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Embarrassment</a:t>
          </a:r>
          <a:endParaRPr lang="en-GB" sz="2400" b="1" kern="1200" dirty="0"/>
        </a:p>
      </dsp:txBody>
      <dsp:txXfrm>
        <a:off x="7729018" y="1378"/>
        <a:ext cx="2212558" cy="1327534"/>
      </dsp:txXfrm>
    </dsp:sp>
    <dsp:sp modelId="{41AAF073-D322-44D6-94BF-5E0C0C0DE5BA}">
      <dsp:nvSpPr>
        <dsp:cNvPr id="0" name=""/>
        <dsp:cNvSpPr/>
      </dsp:nvSpPr>
      <dsp:spPr>
        <a:xfrm>
          <a:off x="427575" y="1550169"/>
          <a:ext cx="2212558" cy="1327534"/>
        </a:xfrm>
        <a:prstGeom prst="rect">
          <a:avLst/>
        </a:prstGeom>
        <a:solidFill>
          <a:schemeClr val="accent5">
            <a:hueOff val="-1960892"/>
            <a:satOff val="-2727"/>
            <a:lumOff val="-1046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Withdrawal</a:t>
          </a:r>
          <a:endParaRPr lang="en-GB" sz="2400" b="1" kern="1200" dirty="0"/>
        </a:p>
      </dsp:txBody>
      <dsp:txXfrm>
        <a:off x="427575" y="1550169"/>
        <a:ext cx="2212558" cy="1327534"/>
      </dsp:txXfrm>
    </dsp:sp>
    <dsp:sp modelId="{9A0563D2-D6EE-4D8F-B2BB-57DD50EA0CE7}">
      <dsp:nvSpPr>
        <dsp:cNvPr id="0" name=""/>
        <dsp:cNvSpPr/>
      </dsp:nvSpPr>
      <dsp:spPr>
        <a:xfrm>
          <a:off x="2861389" y="1550169"/>
          <a:ext cx="2212558" cy="1327534"/>
        </a:xfrm>
        <a:prstGeom prst="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Apathy</a:t>
          </a:r>
          <a:endParaRPr lang="en-GB" sz="2400" b="1" kern="1200" dirty="0"/>
        </a:p>
      </dsp:txBody>
      <dsp:txXfrm>
        <a:off x="2861389" y="1550169"/>
        <a:ext cx="2212558" cy="1327534"/>
      </dsp:txXfrm>
    </dsp:sp>
    <dsp:sp modelId="{32AD3554-EAF4-4DED-8D1D-7E1FD6A47187}">
      <dsp:nvSpPr>
        <dsp:cNvPr id="0" name=""/>
        <dsp:cNvSpPr/>
      </dsp:nvSpPr>
      <dsp:spPr>
        <a:xfrm>
          <a:off x="5295203" y="1550169"/>
          <a:ext cx="2212558" cy="1327534"/>
        </a:xfrm>
        <a:prstGeom prst="rect">
          <a:avLst/>
        </a:prstGeom>
        <a:solidFill>
          <a:schemeClr val="accent5">
            <a:hueOff val="-2941338"/>
            <a:satOff val="-4091"/>
            <a:lumOff val="-1569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Emotional control</a:t>
          </a:r>
          <a:endParaRPr lang="en-GB" sz="2400" b="1" kern="1200" dirty="0"/>
        </a:p>
      </dsp:txBody>
      <dsp:txXfrm>
        <a:off x="5295203" y="1550169"/>
        <a:ext cx="2212558" cy="1327534"/>
      </dsp:txXfrm>
    </dsp:sp>
    <dsp:sp modelId="{ECC55852-66C0-44E2-90B9-A42A95BC3CFF}">
      <dsp:nvSpPr>
        <dsp:cNvPr id="0" name=""/>
        <dsp:cNvSpPr/>
      </dsp:nvSpPr>
      <dsp:spPr>
        <a:xfrm>
          <a:off x="7729018" y="1550169"/>
          <a:ext cx="2212558" cy="1327534"/>
        </a:xfrm>
        <a:prstGeom prst="rect">
          <a:avLst/>
        </a:prstGeom>
        <a:solidFill>
          <a:schemeClr val="accent5">
            <a:hueOff val="-3431561"/>
            <a:satOff val="-4773"/>
            <a:lumOff val="-1830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Emotional expression</a:t>
          </a:r>
          <a:endParaRPr lang="en-GB" sz="2400" b="1" kern="1200" dirty="0"/>
        </a:p>
      </dsp:txBody>
      <dsp:txXfrm>
        <a:off x="7729018" y="1550169"/>
        <a:ext cx="2212558" cy="1327534"/>
      </dsp:txXfrm>
    </dsp:sp>
    <dsp:sp modelId="{2330B6FE-283F-44D1-B440-EFD0B847655F}">
      <dsp:nvSpPr>
        <dsp:cNvPr id="0" name=""/>
        <dsp:cNvSpPr/>
      </dsp:nvSpPr>
      <dsp:spPr>
        <a:xfrm>
          <a:off x="427575" y="3098959"/>
          <a:ext cx="2212558" cy="1327534"/>
        </a:xfrm>
        <a:prstGeom prst="rect">
          <a:avLst/>
        </a:prstGeom>
        <a:solidFill>
          <a:schemeClr val="accent5">
            <a:hueOff val="-3921785"/>
            <a:satOff val="-5455"/>
            <a:lumOff val="-2092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Distress</a:t>
          </a:r>
          <a:endParaRPr lang="en-GB" sz="2400" b="1" kern="1200" dirty="0"/>
        </a:p>
      </dsp:txBody>
      <dsp:txXfrm>
        <a:off x="427575" y="3098959"/>
        <a:ext cx="2212558" cy="1327534"/>
      </dsp:txXfrm>
    </dsp:sp>
    <dsp:sp modelId="{6ED392EB-A22E-42E0-9267-BA8FCD40CDEE}">
      <dsp:nvSpPr>
        <dsp:cNvPr id="0" name=""/>
        <dsp:cNvSpPr/>
      </dsp:nvSpPr>
      <dsp:spPr>
        <a:xfrm>
          <a:off x="2861389" y="3076391"/>
          <a:ext cx="2212558" cy="1327534"/>
        </a:xfrm>
        <a:prstGeom prst="rect">
          <a:avLst/>
        </a:prstGeom>
        <a:solidFill>
          <a:schemeClr val="accent5">
            <a:hueOff val="-4412007"/>
            <a:satOff val="-6137"/>
            <a:lumOff val="-2353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Well-being</a:t>
          </a:r>
          <a:endParaRPr lang="en-GB" sz="2400" b="1" kern="1200" dirty="0"/>
        </a:p>
      </dsp:txBody>
      <dsp:txXfrm>
        <a:off x="2861389" y="3076391"/>
        <a:ext cx="2212558" cy="1327534"/>
      </dsp:txXfrm>
    </dsp:sp>
    <dsp:sp modelId="{E14831B0-50B1-4018-BAC5-FC9795B73664}">
      <dsp:nvSpPr>
        <dsp:cNvPr id="0" name=""/>
        <dsp:cNvSpPr/>
      </dsp:nvSpPr>
      <dsp:spPr>
        <a:xfrm>
          <a:off x="5295203" y="3098959"/>
          <a:ext cx="2212558" cy="1327534"/>
        </a:xfrm>
        <a:prstGeom prst="rect">
          <a:avLst/>
        </a:prstGeom>
        <a:solidFill>
          <a:schemeClr val="accent5">
            <a:hueOff val="-4902231"/>
            <a:satOff val="-6819"/>
            <a:lumOff val="-2615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Satisfaction</a:t>
          </a:r>
          <a:endParaRPr lang="en-GB" sz="2400" b="1" kern="1200" dirty="0"/>
        </a:p>
      </dsp:txBody>
      <dsp:txXfrm>
        <a:off x="5295203" y="3098959"/>
        <a:ext cx="2212558" cy="1327534"/>
      </dsp:txXfrm>
    </dsp:sp>
    <dsp:sp modelId="{059D4344-834F-412D-AD71-4D3FE8B34CA8}">
      <dsp:nvSpPr>
        <dsp:cNvPr id="0" name=""/>
        <dsp:cNvSpPr/>
      </dsp:nvSpPr>
      <dsp:spPr>
        <a:xfrm>
          <a:off x="7729018" y="3098959"/>
          <a:ext cx="2212558" cy="1327534"/>
        </a:xfrm>
        <a:prstGeom prst="rect">
          <a:avLst/>
        </a:prstGeom>
        <a:solidFill>
          <a:schemeClr val="accent5">
            <a:hueOff val="-5392453"/>
            <a:satOff val="-7501"/>
            <a:lumOff val="-2876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Mood</a:t>
          </a:r>
          <a:endParaRPr lang="en-GB" sz="2400" b="1" kern="1200" dirty="0"/>
        </a:p>
      </dsp:txBody>
      <dsp:txXfrm>
        <a:off x="7729018" y="3098959"/>
        <a:ext cx="2212558" cy="1327534"/>
      </dsp:txXfrm>
    </dsp:sp>
    <dsp:sp modelId="{C93FC880-3AB1-47D3-9CA6-FBCD03FBF989}">
      <dsp:nvSpPr>
        <dsp:cNvPr id="0" name=""/>
        <dsp:cNvSpPr/>
      </dsp:nvSpPr>
      <dsp:spPr>
        <a:xfrm>
          <a:off x="427575" y="4647750"/>
          <a:ext cx="2212558" cy="1327534"/>
        </a:xfrm>
        <a:prstGeom prst="rect">
          <a:avLst/>
        </a:prstGeom>
        <a:solidFill>
          <a:schemeClr val="accent5">
            <a:hueOff val="-5882677"/>
            <a:satOff val="-8182"/>
            <a:lumOff val="-3138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Depression</a:t>
          </a:r>
          <a:endParaRPr lang="en-GB" sz="2400" b="1" kern="1200" dirty="0"/>
        </a:p>
      </dsp:txBody>
      <dsp:txXfrm>
        <a:off x="427575" y="4647750"/>
        <a:ext cx="2212558" cy="1327534"/>
      </dsp:txXfrm>
    </dsp:sp>
    <dsp:sp modelId="{1A87D3FD-EEC2-44B1-B0CC-700816598661}">
      <dsp:nvSpPr>
        <dsp:cNvPr id="0" name=""/>
        <dsp:cNvSpPr/>
      </dsp:nvSpPr>
      <dsp:spPr>
        <a:xfrm>
          <a:off x="2861389" y="4647750"/>
          <a:ext cx="2212558" cy="1327534"/>
        </a:xfrm>
        <a:prstGeom prst="rect">
          <a:avLst/>
        </a:prstGeom>
        <a:solidFill>
          <a:schemeClr val="accent5">
            <a:hueOff val="-6372899"/>
            <a:satOff val="-8864"/>
            <a:lumOff val="-3399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Emotional detachment</a:t>
          </a:r>
          <a:endParaRPr lang="en-GB" sz="2400" b="1" kern="1200" dirty="0"/>
        </a:p>
      </dsp:txBody>
      <dsp:txXfrm>
        <a:off x="2861389" y="4647750"/>
        <a:ext cx="2212558" cy="1327534"/>
      </dsp:txXfrm>
    </dsp:sp>
    <dsp:sp modelId="{45299109-1AEB-4907-9E1E-5D1A20B2148A}">
      <dsp:nvSpPr>
        <dsp:cNvPr id="0" name=""/>
        <dsp:cNvSpPr/>
      </dsp:nvSpPr>
      <dsp:spPr>
        <a:xfrm>
          <a:off x="5295203" y="4647750"/>
          <a:ext cx="2212558" cy="1327534"/>
        </a:xfrm>
        <a:prstGeom prst="rect">
          <a:avLst/>
        </a:prstGeom>
        <a:solidFill>
          <a:schemeClr val="accent5">
            <a:hueOff val="-6863123"/>
            <a:satOff val="-9546"/>
            <a:lumOff val="-3661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Happiness</a:t>
          </a:r>
          <a:endParaRPr lang="en-GB" sz="2400" b="1" kern="1200" dirty="0"/>
        </a:p>
      </dsp:txBody>
      <dsp:txXfrm>
        <a:off x="5295203" y="4647750"/>
        <a:ext cx="2212558" cy="1327534"/>
      </dsp:txXfrm>
    </dsp:sp>
    <dsp:sp modelId="{BF235604-5A7C-4359-BB12-1A45DCBF6E2B}">
      <dsp:nvSpPr>
        <dsp:cNvPr id="0" name=""/>
        <dsp:cNvSpPr/>
      </dsp:nvSpPr>
      <dsp:spPr>
        <a:xfrm>
          <a:off x="7729018" y="4647750"/>
          <a:ext cx="2212558" cy="1327534"/>
        </a:xfrm>
        <a:prstGeom prst="rect">
          <a:avLst/>
        </a:prstGeom>
        <a:solidFill>
          <a:schemeClr val="accent5">
            <a:hueOff val="-7353345"/>
            <a:satOff val="-10228"/>
            <a:lumOff val="-3922"/>
            <a:alphaOff val="0"/>
          </a:schemeClr>
        </a:solidFill>
        <a:ln>
          <a:noFill/>
        </a:ln>
        <a:effectLst/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/>
            <a:t>Sadness</a:t>
          </a:r>
          <a:endParaRPr lang="en-GB" sz="2400" b="1" kern="1200" dirty="0"/>
        </a:p>
      </dsp:txBody>
      <dsp:txXfrm>
        <a:off x="7729018" y="4647750"/>
        <a:ext cx="2212558" cy="132753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9CF8-8AB9-41BA-8FE2-CC19F3D85383}">
      <dsp:nvSpPr>
        <dsp:cNvPr id="0" name=""/>
        <dsp:cNvSpPr/>
      </dsp:nvSpPr>
      <dsp:spPr>
        <a:xfrm rot="10800000" flipV="1">
          <a:off x="3603538" y="301856"/>
          <a:ext cx="2083245" cy="549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Upset</a:t>
          </a: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3630343" y="328661"/>
        <a:ext cx="2029635" cy="495485"/>
      </dsp:txXfrm>
    </dsp:sp>
    <dsp:sp modelId="{953168C0-C6D9-4A0B-AE61-B94247F45C28}">
      <dsp:nvSpPr>
        <dsp:cNvPr id="0" name=""/>
        <dsp:cNvSpPr/>
      </dsp:nvSpPr>
      <dsp:spPr>
        <a:xfrm>
          <a:off x="5807923" y="3277004"/>
          <a:ext cx="1707628" cy="567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Satisfaction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5649" y="3304730"/>
        <a:ext cx="1652176" cy="512527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88F3-51EB-4BF1-BE13-7F23C2BFD419}">
      <dsp:nvSpPr>
        <dsp:cNvPr id="0" name=""/>
        <dsp:cNvSpPr/>
      </dsp:nvSpPr>
      <dsp:spPr>
        <a:xfrm>
          <a:off x="0" y="0"/>
          <a:ext cx="2077156" cy="530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Feelings</a:t>
          </a: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kern="1200" dirty="0" smtClean="0"/>
            <a:t>     </a:t>
          </a:r>
          <a:endParaRPr lang="en-GB" sz="1800" b="0" kern="1200" dirty="0"/>
        </a:p>
      </dsp:txBody>
      <dsp:txXfrm>
        <a:off x="25885" y="25885"/>
        <a:ext cx="2025386" cy="4784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9CF8-8AB9-41BA-8FE2-CC19F3D85383}">
      <dsp:nvSpPr>
        <dsp:cNvPr id="0" name=""/>
        <dsp:cNvSpPr/>
      </dsp:nvSpPr>
      <dsp:spPr>
        <a:xfrm rot="10800000" flipV="1">
          <a:off x="2226310" y="256031"/>
          <a:ext cx="4837701" cy="7078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Disease/Disorder/Developmental Delay</a:t>
          </a:r>
          <a:endParaRPr lang="en-GB" sz="19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2260863" y="290584"/>
        <a:ext cx="4768595" cy="638711"/>
      </dsp:txXfrm>
    </dsp:sp>
    <dsp:sp modelId="{953168C0-C6D9-4A0B-AE61-B94247F45C28}">
      <dsp:nvSpPr>
        <dsp:cNvPr id="0" name=""/>
        <dsp:cNvSpPr/>
      </dsp:nvSpPr>
      <dsp:spPr>
        <a:xfrm>
          <a:off x="5641356" y="3263955"/>
          <a:ext cx="2402078" cy="590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Mental / cognitive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670171" y="3292770"/>
        <a:ext cx="2344448" cy="5326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88F3-51EB-4BF1-BE13-7F23C2BFD419}">
      <dsp:nvSpPr>
        <dsp:cNvPr id="0" name=""/>
        <dsp:cNvSpPr/>
      </dsp:nvSpPr>
      <dsp:spPr>
        <a:xfrm>
          <a:off x="0" y="0"/>
          <a:ext cx="1896532" cy="5304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Physical </a:t>
          </a:r>
          <a:r>
            <a:rPr lang="en-GB" sz="1800" b="0" kern="1200" dirty="0" smtClean="0"/>
            <a:t>      </a:t>
          </a:r>
          <a:endParaRPr lang="en-GB" sz="1800" b="0" kern="1200" dirty="0"/>
        </a:p>
      </dsp:txBody>
      <dsp:txXfrm>
        <a:off x="25897" y="25897"/>
        <a:ext cx="1844738" cy="4787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9CF8-8AB9-41BA-8FE2-CC19F3D85383}">
      <dsp:nvSpPr>
        <dsp:cNvPr id="0" name=""/>
        <dsp:cNvSpPr/>
      </dsp:nvSpPr>
      <dsp:spPr>
        <a:xfrm rot="10800000" flipV="1">
          <a:off x="3603538" y="301856"/>
          <a:ext cx="2083245" cy="549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Limitation</a:t>
          </a:r>
          <a:endParaRPr lang="en-GB" sz="23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3630343" y="328661"/>
        <a:ext cx="2029635" cy="495485"/>
      </dsp:txXfrm>
    </dsp:sp>
    <dsp:sp modelId="{953168C0-C6D9-4A0B-AE61-B94247F45C28}">
      <dsp:nvSpPr>
        <dsp:cNvPr id="0" name=""/>
        <dsp:cNvSpPr/>
      </dsp:nvSpPr>
      <dsp:spPr>
        <a:xfrm>
          <a:off x="5807923" y="3277004"/>
          <a:ext cx="1707628" cy="567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Person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5649" y="3304730"/>
        <a:ext cx="1652176" cy="5125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2388F3-51EB-4BF1-BE13-7F23C2BFD419}">
      <dsp:nvSpPr>
        <dsp:cNvPr id="0" name=""/>
        <dsp:cNvSpPr/>
      </dsp:nvSpPr>
      <dsp:spPr>
        <a:xfrm>
          <a:off x="0" y="0"/>
          <a:ext cx="1896532" cy="530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Abilities</a:t>
          </a:r>
          <a:r>
            <a:rPr lang="en-GB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GB" sz="1800" b="0" kern="1200" dirty="0" smtClean="0"/>
            <a:t>     </a:t>
          </a:r>
          <a:endParaRPr lang="en-GB" sz="1800" b="0" kern="1200" dirty="0"/>
        </a:p>
      </dsp:txBody>
      <dsp:txXfrm>
        <a:off x="25885" y="25885"/>
        <a:ext cx="1844762" cy="47847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19CF8-8AB9-41BA-8FE2-CC19F3D85383}">
      <dsp:nvSpPr>
        <dsp:cNvPr id="0" name=""/>
        <dsp:cNvSpPr/>
      </dsp:nvSpPr>
      <dsp:spPr>
        <a:xfrm rot="10800000" flipV="1">
          <a:off x="3603538" y="301856"/>
          <a:ext cx="2083245" cy="54909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Disadvantages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10800000">
        <a:off x="3630343" y="328661"/>
        <a:ext cx="2029635" cy="495485"/>
      </dsp:txXfrm>
    </dsp:sp>
    <dsp:sp modelId="{953168C0-C6D9-4A0B-AE61-B94247F45C28}">
      <dsp:nvSpPr>
        <dsp:cNvPr id="0" name=""/>
        <dsp:cNvSpPr/>
      </dsp:nvSpPr>
      <dsp:spPr>
        <a:xfrm>
          <a:off x="5807923" y="3277004"/>
          <a:ext cx="1707628" cy="5679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Society</a:t>
          </a:r>
          <a:endParaRPr lang="en-GB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35649" y="3304730"/>
        <a:ext cx="1652176" cy="51252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D720E3-CA4B-4715-8C33-D62DB567CDCF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3BE263-6835-4FF1-900A-E730B25B32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44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48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779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12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91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5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95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09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88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680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5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75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398B-DF0D-4361-AC2E-1FBD9F005739}" type="datetimeFigureOut">
              <a:rPr lang="en-GB" smtClean="0"/>
              <a:t>04/03/2019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C683F-51C1-4B35-B40E-A684F65066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4219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diagramData" Target="../diagrams/data2.xml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diagramData" Target="../diagrams/data5.xml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openxmlformats.org/officeDocument/2006/relationships/diagramColors" Target="../diagrams/colors6.xml"/><Relationship Id="rId5" Type="http://schemas.openxmlformats.org/officeDocument/2006/relationships/diagramColors" Target="../diagrams/colors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diagramData" Target="../diagrams/data8.xml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openxmlformats.org/officeDocument/2006/relationships/diagramColors" Target="../diagrams/colors9.xml"/><Relationship Id="rId5" Type="http://schemas.openxmlformats.org/officeDocument/2006/relationships/diagramColors" Target="../diagrams/colors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QuickStyle" Target="../diagrams/quickStyle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3.xml"/><Relationship Id="rId13" Type="http://schemas.openxmlformats.org/officeDocument/2006/relationships/diagramData" Target="../diagrams/data14.xml"/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12" Type="http://schemas.microsoft.com/office/2007/relationships/diagramDrawing" Target="../diagrams/drawing13.xml"/><Relationship Id="rId17" Type="http://schemas.microsoft.com/office/2007/relationships/diagramDrawing" Target="../diagrams/drawing14.xml"/><Relationship Id="rId2" Type="http://schemas.openxmlformats.org/officeDocument/2006/relationships/diagramData" Target="../diagrams/data12.xml"/><Relationship Id="rId16" Type="http://schemas.openxmlformats.org/officeDocument/2006/relationships/diagramColors" Target="../diagrams/colors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openxmlformats.org/officeDocument/2006/relationships/diagramColors" Target="../diagrams/colors13.xml"/><Relationship Id="rId5" Type="http://schemas.openxmlformats.org/officeDocument/2006/relationships/diagramColors" Target="../diagrams/colors12.xml"/><Relationship Id="rId15" Type="http://schemas.openxmlformats.org/officeDocument/2006/relationships/diagramQuickStyle" Target="../diagrams/quickStyle14.xml"/><Relationship Id="rId10" Type="http://schemas.openxmlformats.org/officeDocument/2006/relationships/diagramQuickStyle" Target="../diagrams/quickStyle13.xml"/><Relationship Id="rId4" Type="http://schemas.openxmlformats.org/officeDocument/2006/relationships/diagramQuickStyle" Target="../diagrams/quickStyle12.xml"/><Relationship Id="rId9" Type="http://schemas.openxmlformats.org/officeDocument/2006/relationships/diagramLayout" Target="../diagrams/layout13.xml"/><Relationship Id="rId14" Type="http://schemas.openxmlformats.org/officeDocument/2006/relationships/diagramLayout" Target="../diagrams/layou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7.xml"/><Relationship Id="rId13" Type="http://schemas.openxmlformats.org/officeDocument/2006/relationships/diagramData" Target="../diagrams/data18.xml"/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12" Type="http://schemas.microsoft.com/office/2007/relationships/diagramDrawing" Target="../diagrams/drawing17.xml"/><Relationship Id="rId17" Type="http://schemas.microsoft.com/office/2007/relationships/diagramDrawing" Target="../diagrams/drawing18.xml"/><Relationship Id="rId2" Type="http://schemas.openxmlformats.org/officeDocument/2006/relationships/diagramData" Target="../diagrams/data16.xml"/><Relationship Id="rId16" Type="http://schemas.openxmlformats.org/officeDocument/2006/relationships/diagramColors" Target="../diagrams/colors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openxmlformats.org/officeDocument/2006/relationships/diagramColors" Target="../diagrams/colors17.xml"/><Relationship Id="rId5" Type="http://schemas.openxmlformats.org/officeDocument/2006/relationships/diagramColors" Target="../diagrams/colors16.xml"/><Relationship Id="rId15" Type="http://schemas.openxmlformats.org/officeDocument/2006/relationships/diagramQuickStyle" Target="../diagrams/quickStyle18.xml"/><Relationship Id="rId10" Type="http://schemas.openxmlformats.org/officeDocument/2006/relationships/diagramQuickStyle" Target="../diagrams/quickStyle17.xml"/><Relationship Id="rId4" Type="http://schemas.openxmlformats.org/officeDocument/2006/relationships/diagramQuickStyle" Target="../diagrams/quickStyle16.xml"/><Relationship Id="rId9" Type="http://schemas.openxmlformats.org/officeDocument/2006/relationships/diagramLayout" Target="../diagrams/layout17.xml"/><Relationship Id="rId14" Type="http://schemas.openxmlformats.org/officeDocument/2006/relationships/diagramLayout" Target="../diagrams/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97280" y="1598506"/>
            <a:ext cx="982564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2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4800" b="1" i="1" kern="10" dirty="0">
                <a:ln w="9525">
                  <a:noFill/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Therapy Outcome Measure</a:t>
            </a:r>
          </a:p>
          <a:p>
            <a:pPr algn="ctr"/>
            <a:r>
              <a:rPr lang="en-GB" sz="4800" b="1" i="1" kern="10" dirty="0">
                <a:ln w="9525">
                  <a:noFill/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Workshop</a:t>
            </a:r>
            <a:endParaRPr lang="en-GB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47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189" y="1028343"/>
            <a:ext cx="961777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8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Commissioning</a:t>
            </a: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Guidance for Rehabilitation 2016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rehabilitation services will</a:t>
            </a:r>
            <a:r>
              <a:rPr lang="en-GB" sz="28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6.Support self-management through education and information to maintain health and wellbeing to achieve maximum potential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7.Make use of a wide variety of new and established interventions to improve outcomes e.g. exercise, technology, Cognitive Behavioural Therapy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8. Deliver efficient and effective rehabilitation using integrated </a:t>
            </a: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      multi-agency pathways including, where appropriate, seven days a week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9.Have strong leadership and accountability at all levels – with effective communication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10.Share good practice, collect data and contribute to the evidence base by undertaking evaluation/audit/research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6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189" y="1028343"/>
            <a:ext cx="9617777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Commissioning Guidance for Rehabilitation 2016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rehabilitation services will: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/>
              <a:t>6.Support self-management through education and information to maintain health and wellbeing to achieve maximum potential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7.Make use of a wide variety of new and established interventions to improve outcomes e.g. exercise, technology, Cognitive Behavioural Therapy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8. Deliver efficient and effective rehabilitation using integrated </a:t>
            </a:r>
          </a:p>
          <a:p>
            <a:pPr>
              <a:buNone/>
            </a:pPr>
            <a:r>
              <a:rPr lang="en-GB" dirty="0"/>
              <a:t>        multi-agency pathways including, where appropriate, seven days a week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9.Have strong leadership and accountability at all levels – with effective communication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b="1" dirty="0">
                <a:solidFill>
                  <a:srgbClr val="FF0000"/>
                </a:solidFill>
              </a:rPr>
              <a:t>10.Share good practice, collect data and contribute to the evidence base by undertaking evaluation/audit/research</a:t>
            </a:r>
          </a:p>
          <a:p>
            <a:pPr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6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189" y="1028343"/>
            <a:ext cx="9617777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can outcome measurement help you with your service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>
              <a:buNone/>
            </a:pP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Examine changes over </a:t>
            </a:r>
            <a:r>
              <a:rPr lang="en-GB" sz="2400" dirty="0" smtClean="0"/>
              <a:t>time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Investigate particular issues e.g. intensity of </a:t>
            </a:r>
            <a:r>
              <a:rPr lang="en-GB" sz="2400" dirty="0" smtClean="0"/>
              <a:t>therapy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Identifying areas of </a:t>
            </a:r>
            <a:r>
              <a:rPr lang="en-GB" sz="2400" dirty="0" smtClean="0"/>
              <a:t>strength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Identifying areas of </a:t>
            </a:r>
            <a:r>
              <a:rPr lang="en-GB" sz="2400" dirty="0" smtClean="0"/>
              <a:t>weakness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Communicate with the client, other professionals and commissioners</a:t>
            </a:r>
          </a:p>
          <a:p>
            <a:pPr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9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37557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09511" y="1155309"/>
            <a:ext cx="847795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accent1">
                    <a:lumMod val="75000"/>
                  </a:schemeClr>
                </a:solidFill>
              </a:rPr>
              <a:t>Therapy Outcome Measures for Rehabilitation </a:t>
            </a:r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</a:rPr>
              <a:t>Professionals</a:t>
            </a:r>
          </a:p>
          <a:p>
            <a:endParaRPr lang="en-US" dirty="0"/>
          </a:p>
          <a:p>
            <a:r>
              <a:rPr lang="en-GB" b="1" dirty="0"/>
              <a:t>Pamela </a:t>
            </a:r>
            <a:r>
              <a:rPr lang="en-GB" b="1" dirty="0" err="1">
                <a:latin typeface="Arial" panose="020B0604020202020204" pitchFamily="34" charset="0"/>
                <a:cs typeface="Arial" panose="020B0604020202020204" pitchFamily="34" charset="0"/>
              </a:rPr>
              <a:t>Enderby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and Alexandra John (2015)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ISBN 978-1-907826-29-0 PUBLISHED BY J&amp;R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7" name="Picture 2" descr="http://www.jr-press.co.uk/images/Book_Covers/enderb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20557" y="2817534"/>
            <a:ext cx="2952328" cy="37890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2520134335"/>
              </p:ext>
            </p:extLst>
          </p:nvPr>
        </p:nvGraphicFramePr>
        <p:xfrm>
          <a:off x="1121855" y="1516555"/>
          <a:ext cx="9539111" cy="4401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063868" y="812978"/>
            <a:ext cx="43957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“So when do we use it?”</a:t>
            </a:r>
            <a:endParaRPr lang="en-US" sz="2800" b="1" u="sng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986561" y="3244334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The Dimensions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14532" y="2499268"/>
            <a:ext cx="50016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Therapy Outcome Measures</a:t>
            </a:r>
            <a:endParaRPr lang="en-GB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95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u="sng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en-GB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GB" b="1" dirty="0">
                <a:solidFill>
                  <a:srgbClr val="FFC000"/>
                </a:solidFill>
                <a:latin typeface="Times New Roman" pitchFamily="18" charset="0"/>
              </a:rPr>
            </a:b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307899"/>
              </p:ext>
            </p:extLst>
          </p:nvPr>
        </p:nvGraphicFramePr>
        <p:xfrm>
          <a:off x="815622" y="13366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46324" y="2300463"/>
            <a:ext cx="3429000" cy="22098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156096640"/>
              </p:ext>
            </p:extLst>
          </p:nvPr>
        </p:nvGraphicFramePr>
        <p:xfrm>
          <a:off x="2803354" y="4576422"/>
          <a:ext cx="1225192" cy="45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7"/>
          <p:cNvSpPr/>
          <p:nvPr/>
        </p:nvSpPr>
        <p:spPr>
          <a:xfrm>
            <a:off x="1151467" y="5687957"/>
            <a:ext cx="97310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An injury, illness, or congenital condition that causes or is likely to cause a loss or difference of physiological or psychological function as compared to those without such</a:t>
            </a:r>
            <a:r>
              <a:rPr lang="en-GB" dirty="0"/>
              <a:t>.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117761325"/>
              </p:ext>
            </p:extLst>
          </p:nvPr>
        </p:nvGraphicFramePr>
        <p:xfrm>
          <a:off x="2472268" y="4662310"/>
          <a:ext cx="1896532" cy="5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99943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n-GB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GB" b="1" dirty="0">
                <a:solidFill>
                  <a:srgbClr val="FFC000"/>
                </a:solidFill>
                <a:latin typeface="Times New Roman" pitchFamily="18" charset="0"/>
              </a:rPr>
            </a:b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9480043"/>
              </p:ext>
            </p:extLst>
          </p:nvPr>
        </p:nvGraphicFramePr>
        <p:xfrm>
          <a:off x="815622" y="13366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46324" y="2300463"/>
            <a:ext cx="3429000" cy="22098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737112870"/>
              </p:ext>
            </p:extLst>
          </p:nvPr>
        </p:nvGraphicFramePr>
        <p:xfrm>
          <a:off x="2803354" y="4576422"/>
          <a:ext cx="1225192" cy="45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7"/>
          <p:cNvSpPr/>
          <p:nvPr/>
        </p:nvSpPr>
        <p:spPr>
          <a:xfrm>
            <a:off x="1151467" y="5687957"/>
            <a:ext cx="9731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725225795"/>
              </p:ext>
            </p:extLst>
          </p:nvPr>
        </p:nvGraphicFramePr>
        <p:xfrm>
          <a:off x="2472268" y="4662310"/>
          <a:ext cx="1896532" cy="5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" name="Rectangle 2"/>
          <p:cNvSpPr/>
          <p:nvPr/>
        </p:nvSpPr>
        <p:spPr>
          <a:xfrm>
            <a:off x="575733" y="5734123"/>
            <a:ext cx="109163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Difficulties an individual may have in the performance of activities/level of independence.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8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Participation</a:t>
            </a:r>
            <a:r>
              <a:rPr lang="en-GB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GB" b="1" dirty="0">
                <a:solidFill>
                  <a:srgbClr val="FFC000"/>
                </a:solidFill>
                <a:latin typeface="Times New Roman" pitchFamily="18" charset="0"/>
              </a:rPr>
            </a:b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573779"/>
              </p:ext>
            </p:extLst>
          </p:nvPr>
        </p:nvGraphicFramePr>
        <p:xfrm>
          <a:off x="815622" y="13366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46324" y="2300463"/>
            <a:ext cx="3429000" cy="22098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2673438355"/>
              </p:ext>
            </p:extLst>
          </p:nvPr>
        </p:nvGraphicFramePr>
        <p:xfrm>
          <a:off x="2803354" y="4576422"/>
          <a:ext cx="1225192" cy="45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7"/>
          <p:cNvSpPr/>
          <p:nvPr/>
        </p:nvSpPr>
        <p:spPr>
          <a:xfrm>
            <a:off x="1151467" y="5687957"/>
            <a:ext cx="9731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559810416"/>
              </p:ext>
            </p:extLst>
          </p:nvPr>
        </p:nvGraphicFramePr>
        <p:xfrm>
          <a:off x="2291644" y="4662310"/>
          <a:ext cx="2077156" cy="5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" name="Rectangle 2"/>
          <p:cNvSpPr/>
          <p:nvPr/>
        </p:nvSpPr>
        <p:spPr>
          <a:xfrm>
            <a:off x="575733" y="5734123"/>
            <a:ext cx="109163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5733" y="5549457"/>
            <a:ext cx="966328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Disadvantages an individual may have in the manner or extent of involvement in life situations</a:t>
            </a:r>
            <a:r>
              <a:rPr lang="en-US" b="1" dirty="0">
                <a:latin typeface="Times New Roman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20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536191139"/>
              </p:ext>
            </p:extLst>
          </p:nvPr>
        </p:nvGraphicFramePr>
        <p:xfrm>
          <a:off x="719403" y="404664"/>
          <a:ext cx="10465163" cy="59046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369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76630" y="1180334"/>
            <a:ext cx="11542542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Therapy Outcome Measure Workshop</a:t>
            </a:r>
          </a:p>
          <a:p>
            <a:pPr algn="ctr"/>
            <a:endParaRPr lang="en-GB" sz="2400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u="sng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2400" b="1" u="sng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Context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Use of the tool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>
              <a:solidFill>
                <a:schemeClr val="accent5">
                  <a:lumMod val="75000"/>
                </a:schemeClr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44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Well-being</a:t>
            </a:r>
            <a:r>
              <a:rPr lang="en-GB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GB" b="1" dirty="0">
                <a:solidFill>
                  <a:srgbClr val="FFC000"/>
                </a:solidFill>
                <a:latin typeface="Times New Roman" pitchFamily="18" charset="0"/>
              </a:rPr>
            </a:b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677872"/>
              </p:ext>
            </p:extLst>
          </p:nvPr>
        </p:nvGraphicFramePr>
        <p:xfrm>
          <a:off x="815622" y="13366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46324" y="2300463"/>
            <a:ext cx="3429000" cy="22098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651046466"/>
              </p:ext>
            </p:extLst>
          </p:nvPr>
        </p:nvGraphicFramePr>
        <p:xfrm>
          <a:off x="2803354" y="4576422"/>
          <a:ext cx="1225192" cy="45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7"/>
          <p:cNvSpPr/>
          <p:nvPr/>
        </p:nvSpPr>
        <p:spPr>
          <a:xfrm>
            <a:off x="1151467" y="5687957"/>
            <a:ext cx="9731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624955883"/>
              </p:ext>
            </p:extLst>
          </p:nvPr>
        </p:nvGraphicFramePr>
        <p:xfrm>
          <a:off x="2291644" y="4662310"/>
          <a:ext cx="2077156" cy="5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6" name="Rectangle 5"/>
          <p:cNvSpPr/>
          <p:nvPr/>
        </p:nvSpPr>
        <p:spPr>
          <a:xfrm>
            <a:off x="575733" y="5549457"/>
            <a:ext cx="9663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99822" y="5687957"/>
            <a:ext cx="81844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Emotional effect resulting in an upset, distress, or satisfaction with status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01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55921565"/>
              </p:ext>
            </p:extLst>
          </p:nvPr>
        </p:nvGraphicFramePr>
        <p:xfrm>
          <a:off x="775847" y="-183894"/>
          <a:ext cx="10369152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673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 Well-being</a:t>
            </a:r>
            <a:r>
              <a:rPr lang="en-GB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GB" b="1" dirty="0">
                <a:solidFill>
                  <a:srgbClr val="FFC000"/>
                </a:solidFill>
                <a:latin typeface="Times New Roman" pitchFamily="18" charset="0"/>
              </a:rPr>
            </a:br>
            <a:endParaRPr lang="en-GB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207653"/>
              </p:ext>
            </p:extLst>
          </p:nvPr>
        </p:nvGraphicFramePr>
        <p:xfrm>
          <a:off x="815622" y="13366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3746324" y="2300463"/>
            <a:ext cx="3429000" cy="2209800"/>
          </a:xfrm>
          <a:prstGeom prst="flowChartExtra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GB" sz="2000">
              <a:solidFill>
                <a:schemeClr val="bg2"/>
              </a:solidFill>
              <a:latin typeface="Times New Roman" pitchFamily="18" charset="0"/>
            </a:endParaRPr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411951213"/>
              </p:ext>
            </p:extLst>
          </p:nvPr>
        </p:nvGraphicFramePr>
        <p:xfrm>
          <a:off x="2803354" y="4576422"/>
          <a:ext cx="1225192" cy="458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Rectangle 7"/>
          <p:cNvSpPr/>
          <p:nvPr/>
        </p:nvSpPr>
        <p:spPr>
          <a:xfrm>
            <a:off x="1151467" y="5687957"/>
            <a:ext cx="97310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. </a:t>
            </a:r>
            <a:endParaRPr lang="en-GB" dirty="0"/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val="4225693344"/>
              </p:ext>
            </p:extLst>
          </p:nvPr>
        </p:nvGraphicFramePr>
        <p:xfrm>
          <a:off x="2291644" y="4662310"/>
          <a:ext cx="2077156" cy="5305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sp>
        <p:nvSpPr>
          <p:cNvPr id="3" name="Rectangle 2"/>
          <p:cNvSpPr/>
          <p:nvPr/>
        </p:nvSpPr>
        <p:spPr>
          <a:xfrm>
            <a:off x="575733" y="5734123"/>
            <a:ext cx="10916356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Degree of upset, distress, or satisfaction with status</a:t>
            </a:r>
          </a:p>
          <a:p>
            <a:pPr algn="ctr">
              <a:spcBef>
                <a:spcPct val="50000"/>
              </a:spcBef>
            </a:pP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Incorporates frequency and severity</a:t>
            </a:r>
            <a:endParaRPr lang="en-U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5733" y="5549457"/>
            <a:ext cx="96632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latin typeface="Times New Roman" pitchFamily="18" charset="0"/>
              </a:rPr>
              <a:t>.</a:t>
            </a:r>
            <a:endParaRPr lang="en-US" dirty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49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en-US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THERAPY OUTCOME MEASURE                                            (TOM)</a:t>
            </a:r>
            <a:endParaRPr lang="en-GB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Based on:</a:t>
            </a:r>
          </a:p>
          <a:p>
            <a:pPr>
              <a:buNone/>
            </a:pPr>
            <a:endParaRPr lang="en-GB" alt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World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Health Organisation Classification – ICF.</a:t>
            </a:r>
          </a:p>
          <a:p>
            <a:pPr>
              <a:buNone/>
            </a:pPr>
            <a:endParaRPr lang="en-GB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11 point ordinal scale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 6 defined points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4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Scale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Impairment - TOM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4323430"/>
              </p:ext>
            </p:extLst>
          </p:nvPr>
        </p:nvGraphicFramePr>
        <p:xfrm>
          <a:off x="838200" y="1825625"/>
          <a:ext cx="10515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4867"/>
                <a:gridCol w="7560733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The mos</a:t>
                      </a:r>
                      <a:r>
                        <a:rPr lang="en-GB" baseline="0" dirty="0" smtClean="0"/>
                        <a:t>t severe presentation of this condition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Severe</a:t>
                      </a:r>
                      <a:r>
                        <a:rPr lang="en-GB" baseline="0" dirty="0" smtClean="0"/>
                        <a:t> presentation of this condition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Severe/moderate presentation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Moderate presentation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Just below normal / mild presentation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No impairment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9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Scale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- TOM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076806"/>
              </p:ext>
            </p:extLst>
          </p:nvPr>
        </p:nvGraphicFramePr>
        <p:xfrm>
          <a:off x="838200" y="1825625"/>
          <a:ext cx="10515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822"/>
                <a:gridCol w="822677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Totally</a:t>
                      </a:r>
                      <a:r>
                        <a:rPr lang="en-GB" baseline="0" dirty="0" smtClean="0"/>
                        <a:t> dependent / unable to function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dirty="0" smtClean="0">
                          <a:latin typeface="+mn-lt"/>
                          <a:cs typeface="Arial" panose="020B0604020202020204" pitchFamily="34" charset="0"/>
                        </a:rPr>
                        <a:t>Assists/co-operates but burden of task/achievement falls on professional carer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</a:t>
                      </a:r>
                      <a:r>
                        <a:rPr lang="en-GB" baseline="0" dirty="0" smtClean="0"/>
                        <a:t> undertake part of the task / needs a higher level of support to complete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Can</a:t>
                      </a:r>
                      <a:r>
                        <a:rPr lang="en-GB" baseline="0" dirty="0" smtClean="0"/>
                        <a:t> undertake task / function  in familiar situation but requires some verbal / physical assistance.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Requires</a:t>
                      </a:r>
                      <a:r>
                        <a:rPr lang="en-GB" baseline="0" dirty="0" smtClean="0"/>
                        <a:t> some minor assistance occasionally / or extra time to complete task</a:t>
                      </a:r>
                      <a:endParaRPr lang="en-GB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Independent</a:t>
                      </a:r>
                      <a:r>
                        <a:rPr lang="en-GB" baseline="0" dirty="0" smtClean="0"/>
                        <a:t> / able to function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5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Scale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- Participation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451922"/>
              </p:ext>
            </p:extLst>
          </p:nvPr>
        </p:nvGraphicFramePr>
        <p:xfrm>
          <a:off x="838200" y="1825625"/>
          <a:ext cx="10515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822"/>
                <a:gridCol w="8226778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dirty="0" smtClean="0"/>
                        <a:t>No autonomy, isolated, no social/family role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dirty="0" smtClean="0"/>
                        <a:t>Very limited choices, contact mainly with professionals, no social / family role, little control over life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dirty="0" smtClean="0"/>
                        <a:t>Some integration, value and autonomy in one setting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0" dirty="0" smtClean="0"/>
                        <a:t>3</a:t>
                      </a:r>
                      <a:endParaRPr lang="en-GB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b="0" dirty="0" smtClean="0"/>
                        <a:t>Integrated, valued and autonomous in limited number of settings</a:t>
                      </a:r>
                      <a:endParaRPr lang="en-GB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altLang="en-US" sz="1800" b="0" dirty="0" smtClean="0"/>
                        <a:t>Occasionally some restriction in autonomy, integration, or role</a:t>
                      </a:r>
                      <a:endParaRPr lang="en-GB" b="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1800" b="0" dirty="0" smtClean="0"/>
                        <a:t>Integrated, valued, occupies appropriate role</a:t>
                      </a:r>
                      <a:endParaRPr lang="en-GB" sz="1600" b="0" dirty="0" smtClean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10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543" y="-391886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Scale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Well-being - TOM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7150907"/>
              </p:ext>
            </p:extLst>
          </p:nvPr>
        </p:nvGraphicFramePr>
        <p:xfrm>
          <a:off x="0" y="549450"/>
          <a:ext cx="11930743" cy="6036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0095"/>
                <a:gridCol w="10990648"/>
              </a:tblGrid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513187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Severe constant</a:t>
                      </a:r>
                      <a:r>
                        <a:rPr lang="en-GB" sz="1400" dirty="0" smtClean="0"/>
                        <a:t>: High and constant levels of distress/ upset/ concern/ frustration/ anger/ distress/ embarrassment/ withdrawal/ severe depression/ or apathy, unable to express or control emotions appropriately.</a:t>
                      </a:r>
                    </a:p>
                  </a:txBody>
                  <a:tcPr/>
                </a:tc>
              </a:tr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640955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Frequently severe</a:t>
                      </a:r>
                      <a:r>
                        <a:rPr lang="en-GB" sz="1400" dirty="0" smtClean="0"/>
                        <a:t>: Moderate distress/ upset/ concern/ frustration/ anger/ distress/ embarrassment/ withdrawal/ severe depression/ or apathy. Becomes concerned easily, requires constant reassurance/support, needs clear/ tight limits and structure, loses emotional control easily.</a:t>
                      </a:r>
                    </a:p>
                  </a:txBody>
                  <a:tcPr/>
                </a:tc>
              </a:tr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513187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Moderate consistent</a:t>
                      </a:r>
                      <a:r>
                        <a:rPr lang="en-GB" sz="1400" dirty="0" smtClean="0"/>
                        <a:t>: Distress/ upset/ concern/ frustration/ anger/ distress/ embarrassment/ withdrawal/ severe depression/ or apathy in unfamiliar situations, frequent emotional encouragement and support required.</a:t>
                      </a:r>
                    </a:p>
                  </a:txBody>
                  <a:tcPr/>
                </a:tc>
              </a:tr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24499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Moderate frequent</a:t>
                      </a:r>
                      <a:r>
                        <a:rPr lang="en-GB" sz="1400" dirty="0" smtClean="0"/>
                        <a:t>: Distress/ upset/ concern/ frustration/ anger/ distress/ embarrassment/ withdrawal/ severe depression/ or apathy.  Controls emotions with assistance, emotionally dependant on some occasions, vulnerable to change in routine, etc., spontaneously uses methods to assist emotional control.</a:t>
                      </a:r>
                    </a:p>
                  </a:txBody>
                  <a:tcPr/>
                </a:tc>
              </a:tr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640955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Mild occasional</a:t>
                      </a:r>
                      <a:r>
                        <a:rPr lang="en-GB" sz="1400" dirty="0" smtClean="0"/>
                        <a:t>: Distress/ upset/ concern/ frustration/ anger/ distress/ embarrassment/ withdrawal/ severe depression/ or apathy.  Able to control feelings in most situations, generally well adjusted/stable (most of the time/most situations), occasional emotional support/encouragement needed.</a:t>
                      </a:r>
                    </a:p>
                  </a:txBody>
                  <a:tcPr/>
                </a:tc>
              </a:tr>
              <a:tr h="36225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784874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smtClean="0"/>
                        <a:t>No inappropriate</a:t>
                      </a:r>
                      <a:r>
                        <a:rPr lang="en-GB" sz="1400" dirty="0" smtClean="0"/>
                        <a:t>: Distress/ upset/ concern/ frustration/ anger/ distress/ embarrassment/ withdrawal/ severe depression/ or apathy.  Well adjusted, stable and able to cope emotionally with most situations, good insight, accepts and understands own limitations.</a:t>
                      </a:r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20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0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u="sng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Scale</a:t>
            </a:r>
            <a:r>
              <a:rPr lang="en-GB" sz="28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 confidence - TOM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1661628"/>
              </p:ext>
            </p:extLst>
          </p:nvPr>
        </p:nvGraphicFramePr>
        <p:xfrm>
          <a:off x="722085" y="1132115"/>
          <a:ext cx="10515600" cy="57258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8822"/>
                <a:gridCol w="8226778"/>
              </a:tblGrid>
              <a:tr h="569686">
                <a:tc>
                  <a:txBody>
                    <a:bodyPr/>
                    <a:lstStyle/>
                    <a:p>
                      <a:r>
                        <a:rPr lang="en-GB" dirty="0" smtClean="0"/>
                        <a:t>Score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Description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/>
                          <a:ea typeface="Times New Roman"/>
                          <a:cs typeface="Times New Roman"/>
                        </a:rPr>
                        <a:t>I am not confident that I understand what to do</a:t>
                      </a:r>
                      <a:r>
                        <a:rPr lang="en-US" sz="1800" b="1" dirty="0" smtClean="0">
                          <a:latin typeface="Cambria"/>
                          <a:ea typeface="Times New Roman"/>
                          <a:cs typeface="Times New Roman"/>
                        </a:rPr>
                        <a:t>. I don’t know how to help.</a:t>
                      </a:r>
                      <a:endParaRPr lang="en-GB" sz="18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0.5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/>
                          <a:ea typeface="Times New Roman"/>
                          <a:cs typeface="Times New Roman"/>
                        </a:rPr>
                        <a:t>I have a little confidence but I am often worried that I am not doing things right. </a:t>
                      </a:r>
                      <a:r>
                        <a:rPr lang="en-US" sz="1800" b="1" dirty="0" smtClean="0">
                          <a:latin typeface="Cambria"/>
                          <a:ea typeface="Times New Roman"/>
                          <a:cs typeface="Times New Roman"/>
                        </a:rPr>
                        <a:t>I sometimes know how to help.</a:t>
                      </a:r>
                      <a:endParaRPr lang="en-GB" sz="18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1.5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Cambria"/>
                          <a:ea typeface="Cambria"/>
                          <a:cs typeface="Times New Roman"/>
                        </a:rPr>
                        <a:t>I have some confidence in one setting (e.g. home) that I understand what to do but do not know what to do if that doesn’t work. </a:t>
                      </a:r>
                      <a:r>
                        <a:rPr lang="en-GB" sz="1800" b="1" dirty="0" smtClean="0">
                          <a:latin typeface="Cambria"/>
                          <a:ea typeface="Cambria"/>
                          <a:cs typeface="Times New Roman"/>
                        </a:rPr>
                        <a:t>I know a little about how to help</a:t>
                      </a:r>
                      <a:r>
                        <a:rPr lang="en-GB" sz="1800" dirty="0" smtClean="0">
                          <a:latin typeface="Cambria"/>
                          <a:ea typeface="Cambria"/>
                          <a:cs typeface="Times New Roman"/>
                        </a:rPr>
                        <a:t>.</a:t>
                      </a:r>
                      <a:endParaRPr lang="en-GB" sz="1600" dirty="0" smtClean="0"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2.5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/>
                          <a:ea typeface="Times New Roman"/>
                          <a:cs typeface="Times New Roman"/>
                        </a:rPr>
                        <a:t>I am fairly confident that I understand what is helpful and know how to try different things but have frequent doubts. </a:t>
                      </a:r>
                      <a:r>
                        <a:rPr lang="en-US" sz="1800" b="1" dirty="0" smtClean="0">
                          <a:latin typeface="Cambria"/>
                          <a:ea typeface="Times New Roman"/>
                          <a:cs typeface="Times New Roman"/>
                        </a:rPr>
                        <a:t>I usually know how to help.</a:t>
                      </a:r>
                      <a:endParaRPr lang="en-GB" sz="18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3.5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/>
                          <a:ea typeface="Times New Roman"/>
                          <a:cs typeface="Times New Roman"/>
                        </a:rPr>
                        <a:t>I am mostly confident that I understand but have occasional difficulties in some settings. </a:t>
                      </a:r>
                      <a:r>
                        <a:rPr lang="en-US" sz="1800" b="1" dirty="0" smtClean="0">
                          <a:latin typeface="Cambria"/>
                          <a:ea typeface="Times New Roman"/>
                          <a:cs typeface="Times New Roman"/>
                        </a:rPr>
                        <a:t>I mostly know how to help.</a:t>
                      </a:r>
                      <a:endParaRPr lang="en-GB" sz="18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4.5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ambria"/>
                          <a:ea typeface="Times New Roman"/>
                          <a:cs typeface="Times New Roman"/>
                        </a:rPr>
                        <a:t>I am confident that I understand and </a:t>
                      </a:r>
                      <a:r>
                        <a:rPr lang="en-US" sz="1800" b="1" dirty="0" smtClean="0">
                          <a:latin typeface="Cambria"/>
                          <a:ea typeface="Times New Roman"/>
                          <a:cs typeface="Times New Roman"/>
                        </a:rPr>
                        <a:t>I know how to help in all situations</a:t>
                      </a:r>
                      <a:endParaRPr lang="en-GB" sz="1800" dirty="0" smtClean="0">
                        <a:latin typeface="Cambria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AutoShape 2"/>
          <p:cNvSpPr>
            <a:spLocks noChangeArrowheads="1"/>
          </p:cNvSpPr>
          <p:nvPr/>
        </p:nvSpPr>
        <p:spPr bwMode="auto">
          <a:xfrm>
            <a:off x="0" y="2041233"/>
            <a:ext cx="626821" cy="590467"/>
          </a:xfrm>
          <a:prstGeom prst="smileyFace">
            <a:avLst>
              <a:gd name="adj" fmla="val -2509"/>
            </a:avLst>
          </a:pr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0" y="3260267"/>
            <a:ext cx="626822" cy="591457"/>
          </a:xfrm>
          <a:prstGeom prst="smileyFace">
            <a:avLst>
              <a:gd name="adj" fmla="val 1005"/>
            </a:avLst>
          </a:pr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0" y="4543350"/>
            <a:ext cx="626823" cy="623731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" name="HappyFace"/>
          <p:cNvSpPr>
            <a:spLocks noChangeArrowheads="1"/>
          </p:cNvSpPr>
          <p:nvPr/>
        </p:nvSpPr>
        <p:spPr bwMode="auto">
          <a:xfrm>
            <a:off x="-1" y="5732696"/>
            <a:ext cx="626822" cy="629104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12700">
            <a:solidFill>
              <a:srgbClr val="000000"/>
            </a:solidFill>
            <a:round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Adapted Scales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171" y="1416919"/>
            <a:ext cx="10515600" cy="504193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Anorexia Nervosa and Bulimia Nervosa-scale under development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2.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	Augmentative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and Alternative Communication (AAC)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Autistic Spectrum Disorder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4.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	Cardiac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Rehabilitation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5.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Cerebral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Palsy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6.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	Child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Language Impairment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Challenging Behaviour and Forensic Mental Health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8.	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Chronic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.	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Cleft Lip and Palate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10.	Cognition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11.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and Multiple Difficulty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12.	Dementia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13.	Diabetes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14.	Dietetic Intervention for the Prevention of Cardiovascular Disease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15.	Dietetic intervention for Enteral Feeding – Paediatrics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81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4233" y="1199662"/>
            <a:ext cx="115073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hangingPunct="0"/>
            <a:endParaRPr lang="en-GB" sz="32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pic>
        <p:nvPicPr>
          <p:cNvPr id="5" name="Content Placeholder 3" descr="knowledge-is-power1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4093067" y="2416131"/>
            <a:ext cx="2857500" cy="4000500"/>
          </a:xfrm>
        </p:spPr>
      </p:pic>
      <p:sp>
        <p:nvSpPr>
          <p:cNvPr id="4" name="Rectangle 3"/>
          <p:cNvSpPr/>
          <p:nvPr/>
        </p:nvSpPr>
        <p:spPr>
          <a:xfrm>
            <a:off x="1541303" y="1528785"/>
            <a:ext cx="830387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Data, Information, Learning, </a:t>
            </a:r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GB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Improvement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21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Adapted Scales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6919"/>
            <a:ext cx="10515600" cy="4760044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16.	Dietetic intervention for Home Enteral Feeding – Adult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17.	Dietetic intervention for Irritable Bowel Syndrome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18.	Dietetic intervention for Obesity – Paediatric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19.	Dietetic intervention for Obesity – Adult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20.	Dietetic intervention for Undernutrition – Paediatrics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21.	Dietetic intervention for Undernutrition – Adults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22.	Dysarthria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23.	Dysfluency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24.	Dysphagia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25.	Dysphasia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26.	Dysphonia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27.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Dyspraxia –Developmental Co-Ordination Difficulties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28.	Equipment Services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29.	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 Injury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30.	Hearing Therapy/ Aural Rehabilitation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33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685" y="45677"/>
            <a:ext cx="10515600" cy="1325563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Adapted Scales</a:t>
            </a:r>
            <a:endParaRPr lang="en-GB" sz="28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309"/>
            <a:ext cx="10515600" cy="5627461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32.	Laryngectomy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33.	Learning Disability – Communication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34.	Mental Health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35.	Mental Health – Anxiety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36.	Multi-Factorial Conditions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37.	</a:t>
            </a:r>
            <a:r>
              <a:rPr lang="en-GB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Musculo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-Skeletal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38.	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Neurological Disorders (</a:t>
            </a:r>
            <a:r>
              <a:rPr lang="en-GB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Progressive Neuro Disorders)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39.	</a:t>
            </a:r>
            <a:r>
              <a:rPr lang="en-GB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Palliative Care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40.	Phonological Disorder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41.	Podiatric Conditions - scale under development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42.	Post Natal Depression	</a:t>
            </a:r>
          </a:p>
          <a:p>
            <a:pPr marL="0" indent="0">
              <a:buNone/>
              <a:defRPr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43.	</a:t>
            </a:r>
            <a:r>
              <a:rPr lang="en-GB" sz="1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Respiratory Care</a:t>
            </a:r>
            <a:endParaRPr lang="en-GB" sz="1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GB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44</a:t>
            </a: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.	Schizophrenia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45.	Stroke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46.	Tracheostomy	</a:t>
            </a:r>
          </a:p>
          <a:p>
            <a:pPr marL="0" indent="0">
              <a:buNone/>
              <a:defRPr/>
            </a:pPr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47.	Wound Care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0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653" y="1416919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  <a:endParaRPr lang="en-GB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address the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not the process, of particular interventions’      (</a:t>
            </a:r>
            <a:r>
              <a:rPr lang="en-GB" dirty="0" err="1">
                <a:latin typeface="Arial" panose="020B0604020202020204" pitchFamily="34" charset="0"/>
                <a:cs typeface="Arial" panose="020B0604020202020204" pitchFamily="34" charset="0"/>
              </a:rPr>
              <a:t>Hesketh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&amp; Sage, 1999)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“ results or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visible effects of interventions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…. forms part of the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cycle…..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provides information on the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impact of interventions</a:t>
            </a:r>
            <a:r>
              <a:rPr lang="en-GB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identifies the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 of practices….”         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Enderby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John &amp; </a:t>
            </a:r>
            <a:r>
              <a:rPr lang="en-GB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Petheram</a:t>
            </a:r>
            <a:r>
              <a:rPr lang="en-GB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2006)</a:t>
            </a:r>
            <a:endParaRPr lang="en-GB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99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12443" y="132334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What is outcome based 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Commissioning?</a:t>
            </a:r>
          </a:p>
          <a:p>
            <a:pPr>
              <a:buNone/>
            </a:pPr>
            <a:endParaRPr lang="en-GB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 smtClean="0"/>
              <a:t>Aimed </a:t>
            </a:r>
            <a:r>
              <a:rPr lang="en-GB" dirty="0"/>
              <a:t>at focusing providers :</a:t>
            </a:r>
          </a:p>
          <a:p>
            <a:r>
              <a:rPr lang="en-GB" dirty="0"/>
              <a:t> on innovation to find better solutions to meet population needs</a:t>
            </a:r>
          </a:p>
          <a:p>
            <a:r>
              <a:rPr lang="en-GB" dirty="0"/>
              <a:t>to be able to report on the benefits of investment</a:t>
            </a:r>
          </a:p>
          <a:p>
            <a:r>
              <a:rPr lang="en-GB" dirty="0"/>
              <a:t>to monitor quality</a:t>
            </a:r>
          </a:p>
          <a:p>
            <a:r>
              <a:rPr lang="en-GB" dirty="0"/>
              <a:t>support the development of new models of care</a:t>
            </a:r>
          </a:p>
          <a:p>
            <a:pPr marL="0" indent="0" algn="ctr">
              <a:buNone/>
            </a:pPr>
            <a:endParaRPr lang="en-GB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416919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How can we improve our therapy</a:t>
            </a:r>
            <a:r>
              <a:rPr lang="en-GB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endParaRPr lang="en-GB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Learning from research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Learning from others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Learning from experience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Data collection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653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4552" y="1286746"/>
            <a:ext cx="9903853" cy="84330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Why has outcome measurement got to the top of the agenda</a:t>
            </a:r>
            <a:r>
              <a:rPr lang="en-GB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en-GB" dirty="0"/>
          </a:p>
          <a:p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Increasing demands on the health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Knowledge of variation in provision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Financial constraints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Demonstrating benefits of investment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Need to focus on quality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87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8694" y="2693515"/>
            <a:ext cx="851777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 smtClean="0">
              <a:solidFill>
                <a:schemeClr val="accent5">
                  <a:lumMod val="75000"/>
                </a:schemeClr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0310" y="1171078"/>
            <a:ext cx="972080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NHS Atlas of variation February </a:t>
            </a:r>
            <a:r>
              <a:rPr lang="en-GB" sz="2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</a:p>
          <a:p>
            <a:endParaRPr lang="en-GB" sz="2800" b="1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NHS patients are suffering from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"unwarranted variation" in their care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, which cannot be linked to levels of illness or patient-preference, a joint report from leading health bodies shows. 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“Our challenge now is to consider how we can better understand and tackle the underlying causes. This is not a straightforward task, but exploring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the data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that lies behind these variations will be an important starting point,” </a:t>
            </a:r>
          </a:p>
          <a:p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Chief Medical Officer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62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9932" y="0"/>
            <a:ext cx="3062068" cy="141691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25731" y="1155309"/>
            <a:ext cx="114106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800" b="1" dirty="0">
              <a:solidFill>
                <a:srgbClr val="002060"/>
              </a:solidFill>
              <a:latin typeface="Calisto MT" panose="02040603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1302" y="1904042"/>
            <a:ext cx="1165444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</a:rPr>
              <a:t>.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3189" y="1028343"/>
            <a:ext cx="961777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Commissioning Guidance for Rehabilitation 2016</a:t>
            </a:r>
            <a:b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rehabilitation services will:</a:t>
            </a: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1.Optimise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physical, mental and social wellbeing and have a close working partnership with people to support their needs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2.Recognise people and those who are important to them, including carers, as a critical part of the interdisciplinary team 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3. Instil hope, support ambition and balance risk to maximise outcome and independence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4.Use an individualised, goal-based approach, informed by evidence and best practice which focuses on people’s role in society</a:t>
            </a:r>
          </a:p>
          <a:p>
            <a:pPr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5. Require early and ongoing assessment and identification of rehabilitation needs to support timely planning and interventions to improve outcomes and ensure seamless transition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00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1239</Words>
  <Application>Microsoft Office PowerPoint</Application>
  <PresentationFormat>Custom</PresentationFormat>
  <Paragraphs>364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Impairment </vt:lpstr>
      <vt:lpstr>Activity </vt:lpstr>
      <vt:lpstr>Participation </vt:lpstr>
      <vt:lpstr>PowerPoint Presentation</vt:lpstr>
      <vt:lpstr>Well-being </vt:lpstr>
      <vt:lpstr>PowerPoint Presentation</vt:lpstr>
      <vt:lpstr>Carer Well-being </vt:lpstr>
      <vt:lpstr>THERAPY OUTCOME MEASURE                                            (TOM)</vt:lpstr>
      <vt:lpstr>The Core Scale  Impairment - TOM</vt:lpstr>
      <vt:lpstr>The Core Scale  Activity - TOM</vt:lpstr>
      <vt:lpstr>The Core Scale  Activity - Participation</vt:lpstr>
      <vt:lpstr>The Core Scale  Well-being - TOM</vt:lpstr>
      <vt:lpstr>The Core Scale Carer confidence - TOM</vt:lpstr>
      <vt:lpstr>Adapted Scales</vt:lpstr>
      <vt:lpstr>Adapted Scales</vt:lpstr>
      <vt:lpstr>Adapted Scales</vt:lpstr>
    </vt:vector>
  </TitlesOfParts>
  <Company>DWP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Storr James DWP OED CHANGE AND LEARNING DELIVERY</dc:creator>
  <cp:lastModifiedBy>Clements Katie (LCHS)</cp:lastModifiedBy>
  <cp:revision>39</cp:revision>
  <dcterms:created xsi:type="dcterms:W3CDTF">2018-10-23T08:14:09Z</dcterms:created>
  <dcterms:modified xsi:type="dcterms:W3CDTF">2019-03-04T14:34:07Z</dcterms:modified>
</cp:coreProperties>
</file>